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56" r:id="rId2"/>
    <p:sldId id="277" r:id="rId3"/>
    <p:sldId id="257" r:id="rId4"/>
    <p:sldId id="258" r:id="rId5"/>
    <p:sldId id="259" r:id="rId6"/>
    <p:sldId id="260" r:id="rId7"/>
    <p:sldId id="261" r:id="rId8"/>
    <p:sldId id="265" r:id="rId9"/>
    <p:sldId id="262" r:id="rId10"/>
    <p:sldId id="263" r:id="rId11"/>
    <p:sldId id="264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CDE06C-EB76-4C90-9DE4-B8C1E49ABD3E}" type="datetimeFigureOut">
              <a:rPr lang="ru-RU" smtClean="0"/>
              <a:pPr/>
              <a:t>03.03.2026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E32751-2233-44E0-8260-5C3B95DD23E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13207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E32751-2233-44E0-8260-5C3B95DD23E8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02283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A914-499A-4867-9847-8807789736F2}" type="datetimeFigureOut">
              <a:rPr lang="ru-RU" smtClean="0"/>
              <a:pPr/>
              <a:t>03.03.2026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7817-C16D-4565-8F30-531FC0804C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A914-499A-4867-9847-8807789736F2}" type="datetimeFigureOut">
              <a:rPr lang="ru-RU" smtClean="0"/>
              <a:pPr/>
              <a:t>03.03.2026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7817-C16D-4565-8F30-531FC0804C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A914-499A-4867-9847-8807789736F2}" type="datetimeFigureOut">
              <a:rPr lang="ru-RU" smtClean="0"/>
              <a:pPr/>
              <a:t>03.03.2026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7817-C16D-4565-8F30-531FC0804C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A914-499A-4867-9847-8807789736F2}" type="datetimeFigureOut">
              <a:rPr lang="ru-RU" smtClean="0"/>
              <a:pPr/>
              <a:t>03.03.2026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7817-C16D-4565-8F30-531FC0804C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A914-499A-4867-9847-8807789736F2}" type="datetimeFigureOut">
              <a:rPr lang="ru-RU" smtClean="0"/>
              <a:pPr/>
              <a:t>03.03.2026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7817-C16D-4565-8F30-531FC0804C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A914-499A-4867-9847-8807789736F2}" type="datetimeFigureOut">
              <a:rPr lang="ru-RU" smtClean="0"/>
              <a:pPr/>
              <a:t>03.03.2026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7817-C16D-4565-8F30-531FC0804C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A914-499A-4867-9847-8807789736F2}" type="datetimeFigureOut">
              <a:rPr lang="ru-RU" smtClean="0"/>
              <a:pPr/>
              <a:t>03.03.2026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7817-C16D-4565-8F30-531FC0804C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A914-499A-4867-9847-8807789736F2}" type="datetimeFigureOut">
              <a:rPr lang="ru-RU" smtClean="0"/>
              <a:pPr/>
              <a:t>03.03.2026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7817-C16D-4565-8F30-531FC0804C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A914-499A-4867-9847-8807789736F2}" type="datetimeFigureOut">
              <a:rPr lang="ru-RU" smtClean="0"/>
              <a:pPr/>
              <a:t>03.03.2026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7817-C16D-4565-8F30-531FC0804C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A914-499A-4867-9847-8807789736F2}" type="datetimeFigureOut">
              <a:rPr lang="ru-RU" smtClean="0"/>
              <a:pPr/>
              <a:t>03.03.2026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7817-C16D-4565-8F30-531FC0804C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FCA914-499A-4867-9847-8807789736F2}" type="datetimeFigureOut">
              <a:rPr lang="ru-RU" smtClean="0"/>
              <a:pPr/>
              <a:t>03.03.2026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797817-C16D-4565-8F30-531FC0804C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FCA914-499A-4867-9847-8807789736F2}" type="datetimeFigureOut">
              <a:rPr lang="ru-RU" smtClean="0"/>
              <a:pPr/>
              <a:t>03.03.2026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797817-C16D-4565-8F30-531FC0804C2A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:\Животные мира\bgfo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6856" y="1"/>
            <a:ext cx="9144000" cy="6857999"/>
          </a:xfrm>
          <a:prstGeom prst="rect">
            <a:avLst/>
          </a:prstGeom>
          <a:noFill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3528" y="188640"/>
            <a:ext cx="8813616" cy="6264696"/>
          </a:xfrm>
        </p:spPr>
        <p:txBody>
          <a:bodyPr>
            <a:normAutofit fontScale="55000" lnSpcReduction="20000"/>
          </a:bodyPr>
          <a:lstStyle/>
          <a:p>
            <a:endParaRPr lang="ru-RU" sz="4800" dirty="0" smtClean="0">
              <a:solidFill>
                <a:schemeClr val="tx1"/>
              </a:solidFill>
            </a:endParaRPr>
          </a:p>
          <a:p>
            <a:endParaRPr lang="ru-RU" sz="4800" dirty="0">
              <a:solidFill>
                <a:schemeClr val="tx1"/>
              </a:solidFill>
            </a:endParaRPr>
          </a:p>
          <a:p>
            <a:endParaRPr lang="ru-RU" sz="4800" dirty="0" smtClean="0">
              <a:solidFill>
                <a:schemeClr val="tx1"/>
              </a:solidFill>
            </a:endParaRPr>
          </a:p>
          <a:p>
            <a:endParaRPr lang="ru-RU" sz="4800" dirty="0">
              <a:solidFill>
                <a:schemeClr val="tx1"/>
              </a:solidFill>
            </a:endParaRPr>
          </a:p>
          <a:p>
            <a:endParaRPr lang="ru-RU" sz="4800" dirty="0" smtClean="0">
              <a:solidFill>
                <a:schemeClr val="tx1"/>
              </a:solidFill>
            </a:endParaRPr>
          </a:p>
          <a:p>
            <a:r>
              <a:rPr lang="ru-RU" sz="7700" b="1" dirty="0" smtClean="0">
                <a:solidFill>
                  <a:schemeClr val="tx1"/>
                </a:solidFill>
              </a:rPr>
              <a:t>Как животные помогают человеку</a:t>
            </a:r>
          </a:p>
          <a:p>
            <a:r>
              <a:rPr lang="ru-RU" sz="5100" dirty="0" smtClean="0">
                <a:solidFill>
                  <a:schemeClr val="tx1"/>
                </a:solidFill>
              </a:rPr>
              <a:t>Средняя группа</a:t>
            </a:r>
          </a:p>
          <a:p>
            <a:endParaRPr lang="ru-RU" sz="4800" dirty="0">
              <a:solidFill>
                <a:schemeClr val="tx1"/>
              </a:solidFill>
            </a:endParaRPr>
          </a:p>
          <a:p>
            <a:r>
              <a:rPr lang="ru-RU" sz="2400" dirty="0" smtClean="0">
                <a:solidFill>
                  <a:schemeClr val="tx1"/>
                </a:solidFill>
              </a:rPr>
              <a:t>                                                                                                                                           </a:t>
            </a:r>
          </a:p>
          <a:p>
            <a:endParaRPr lang="ru-RU" sz="2400" dirty="0">
              <a:solidFill>
                <a:schemeClr val="tx1"/>
              </a:solidFill>
            </a:endParaRPr>
          </a:p>
          <a:p>
            <a:endParaRPr lang="ru-RU" sz="2400" dirty="0" smtClean="0">
              <a:solidFill>
                <a:schemeClr val="tx1"/>
              </a:solidFill>
            </a:endParaRPr>
          </a:p>
          <a:p>
            <a:endParaRPr lang="ru-RU" sz="2400" dirty="0">
              <a:solidFill>
                <a:schemeClr val="tx1"/>
              </a:solidFill>
            </a:endParaRPr>
          </a:p>
          <a:p>
            <a:endParaRPr lang="ru-RU" sz="2400" dirty="0" smtClean="0">
              <a:solidFill>
                <a:schemeClr val="tx1"/>
              </a:solidFill>
            </a:endParaRPr>
          </a:p>
          <a:p>
            <a:endParaRPr lang="ru-RU" sz="2400" dirty="0">
              <a:solidFill>
                <a:schemeClr val="tx1"/>
              </a:solidFill>
            </a:endParaRPr>
          </a:p>
          <a:p>
            <a:pPr algn="l"/>
            <a:r>
              <a:rPr lang="ru-RU" sz="3600" b="1" dirty="0" smtClean="0">
                <a:solidFill>
                  <a:schemeClr val="tx1"/>
                </a:solidFill>
              </a:rPr>
              <a:t>Выполнила: </a:t>
            </a:r>
            <a:r>
              <a:rPr lang="ru-RU" sz="5100" dirty="0" smtClean="0">
                <a:solidFill>
                  <a:schemeClr val="tx1"/>
                </a:solidFill>
              </a:rPr>
              <a:t>Смагина О.В.                   </a:t>
            </a:r>
          </a:p>
          <a:p>
            <a:endParaRPr lang="ru-RU" sz="2800" dirty="0" smtClean="0">
              <a:solidFill>
                <a:schemeClr val="tx1"/>
              </a:solidFill>
            </a:endParaRPr>
          </a:p>
          <a:p>
            <a:endParaRPr lang="ru-RU" sz="2800" dirty="0" smtClean="0">
              <a:solidFill>
                <a:schemeClr val="tx1"/>
              </a:solidFill>
            </a:endParaRPr>
          </a:p>
          <a:p>
            <a:r>
              <a:rPr lang="ru-RU" sz="3600" dirty="0" smtClean="0">
                <a:solidFill>
                  <a:schemeClr val="tx1"/>
                </a:solidFill>
              </a:rPr>
              <a:t> 2023г.</a:t>
            </a:r>
            <a:endParaRPr lang="ru-RU" sz="3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E:\Животные мира\3394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E:\Животные мира\ntfBcet5SW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E:\Животные мира\pogontstchik-verblyudov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E:\Животные мира\4f29e44b5bd3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:\Животные мира\lginresimler55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E:\Животные мира\zarabotat-na-kurse-dollara-v-raznyh-gosudarstvah-124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E:\Животные мира\14deabc5a60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324527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E:\Животные мира\20687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E:\Животные мира\d600192a-8060-4ba7-8bb8-a4cf4b139df8dogsled_ride-72308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E:\Животные мира\i (2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0"/>
            <a:ext cx="691276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2000">
              <a:srgbClr val="92D050"/>
            </a:gs>
            <a:gs pos="10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856984" cy="655272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1700" b="1" dirty="0" smtClean="0"/>
              <a:t>Программное содержание: </a:t>
            </a:r>
            <a:r>
              <a:rPr lang="ru-RU" sz="1700" dirty="0" smtClean="0"/>
              <a:t>Расширять представления детей о животных разных стран и континентов. Способствовать формированию представлений о том, как животные могут помогать человеку. Развивать любознательность, познавательную активность. Расширять словарный запас.</a:t>
            </a:r>
          </a:p>
          <a:p>
            <a:pPr marL="0" indent="0">
              <a:buNone/>
            </a:pPr>
            <a:r>
              <a:rPr lang="ru-RU" sz="1700" b="1" dirty="0" smtClean="0"/>
              <a:t>Материал и оборудование</a:t>
            </a:r>
            <a:r>
              <a:rPr lang="ru-RU" sz="1700" dirty="0" smtClean="0"/>
              <a:t>: Ноутбук, проектор. Презентация «Как животные помогают человеку».</a:t>
            </a:r>
          </a:p>
          <a:p>
            <a:pPr marL="0" indent="0">
              <a:buNone/>
            </a:pPr>
            <a:r>
              <a:rPr lang="ru-RU" sz="1700" b="1" dirty="0" smtClean="0"/>
              <a:t>Методика проведения:</a:t>
            </a:r>
          </a:p>
          <a:p>
            <a:pPr marL="0" indent="0">
              <a:buNone/>
            </a:pPr>
            <a:r>
              <a:rPr lang="ru-RU" sz="1700" dirty="0" smtClean="0"/>
              <a:t>Слайд № 1. «Лошадь». Вопросы: Кто изображен на слайде? Лошадь домашнее или дикое животное? Как человек смог приручить лошадь и сделать ее домашним животным? Как лошадь может помогать человеку в его жизнедеятельности? (живут в России и  в остальных странах).</a:t>
            </a:r>
          </a:p>
          <a:p>
            <a:pPr marL="0" indent="0">
              <a:buNone/>
            </a:pPr>
            <a:r>
              <a:rPr lang="ru-RU" sz="1700" dirty="0" smtClean="0"/>
              <a:t>Слайд № 2. «Всадник, скачущий на лошади». Слайд № 3. «Лошадь, перевозящая груз». Слайд № 4. «Лошадь, запряженная в плуг».</a:t>
            </a:r>
          </a:p>
          <a:p>
            <a:pPr marL="0" indent="0">
              <a:buNone/>
            </a:pPr>
            <a:r>
              <a:rPr lang="ru-RU" sz="1700" dirty="0" smtClean="0"/>
              <a:t>Слайд № 5. «Слон». Вопросы: Кто изображен на слайде? Слон домашнее или дикое животное? Как человек сумел приучить слона и сделать его домашним животным? Как слон может помогать человеку в его жизнедеятельности? (живут в Индии и Африке).</a:t>
            </a:r>
          </a:p>
          <a:p>
            <a:pPr marL="0" indent="0">
              <a:buNone/>
            </a:pPr>
            <a:r>
              <a:rPr lang="ru-RU" sz="1700" dirty="0" smtClean="0"/>
              <a:t>Слайд № 6. «Погонщик едет на слоне». Слайд № 7. «Слон несет бревна». Слайд № 8. «Слон перевозит груз».</a:t>
            </a:r>
          </a:p>
          <a:p>
            <a:pPr marL="0" indent="0">
              <a:buNone/>
            </a:pPr>
            <a:r>
              <a:rPr lang="ru-RU" sz="1700" dirty="0" smtClean="0"/>
              <a:t>Слайд № 9. «Верблюд». Вопросы: Кто изображен на слайде? Верблюд домашнее или дикое животное? Как человек сумел приручить верблюда и сделать его домашним животным? Как верблюд может помогать человеку в его жизнедеятельности? ( живут в Азии, Африке и Америке).</a:t>
            </a:r>
          </a:p>
          <a:p>
            <a:pPr marL="0" indent="0">
              <a:buNone/>
            </a:pPr>
            <a:r>
              <a:rPr lang="ru-RU" sz="1700" dirty="0" smtClean="0"/>
              <a:t>Слайд № 10. «Погонщик едет на верблюде». Слайд № 11. «Верблюд в пустыне около воды». Слайд № 12. «Верблюд перевозит груз».</a:t>
            </a:r>
          </a:p>
          <a:p>
            <a:pPr marL="0" indent="0">
              <a:buNone/>
            </a:pPr>
            <a:r>
              <a:rPr lang="ru-RU" sz="1700" dirty="0" smtClean="0"/>
              <a:t>Слайд № 13. «Собака». Вопросы: Кто изображен на слайде? Собака домашнее или дикое животное? Как человек сумел приручить собаку и сделать ее домашним животным? Как собака может помогать человеку его жизнедеятельности? (живет в России и в остальных странах).</a:t>
            </a:r>
          </a:p>
          <a:p>
            <a:pPr marL="0" indent="0">
              <a:buNone/>
            </a:pPr>
            <a:r>
              <a:rPr lang="ru-RU" sz="1700" dirty="0" smtClean="0"/>
              <a:t>Слайд № 14.  «Собака охраняет дом». Слайд № 15. «Хозяин с собакой на охоте». Слайд № 16. «Собаки тянут сани, в которых сидят люди». Слайд № 17. «Слепого человека ведет собака». Слайд № 18. «Полицейский с собакой догоняет преступника». Слайд № 19. «Пограничник с собакой охраняет границу».</a:t>
            </a:r>
          </a:p>
          <a:p>
            <a:pPr marL="0" indent="0">
              <a:buNone/>
            </a:pPr>
            <a:endParaRPr lang="ru-RU" sz="1700" dirty="0" smtClean="0"/>
          </a:p>
          <a:p>
            <a:pPr marL="0" indent="0"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xmlns="" val="386912849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E:\Животные мира\1321182829_1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 descr="E:\Животные мира\main14952728_1030d19ea2884c1d27fb499969ef298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E:\Животные мира\img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E:\Животные мира\1-ful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E:\Животные мира\0_552b5_7c16bcbe_XL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E:\Животные мира\8097a0a12b927a4d688a3c173590bee3_i-82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E:\Животные мира\GenaMikheew00014_новый размер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E:\Животные мира\i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E:\Животные мира\i (1)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E:\Животные мира\147665439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95</TotalTime>
  <Words>418</Words>
  <Application>Microsoft Office PowerPoint</Application>
  <PresentationFormat>Экран (4:3)</PresentationFormat>
  <Paragraphs>30</Paragraphs>
  <Slides>22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22</vt:i4>
      </vt:variant>
    </vt:vector>
  </HeadingPairs>
  <TitlesOfParts>
    <vt:vector size="2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САД</cp:lastModifiedBy>
  <cp:revision>13</cp:revision>
  <dcterms:created xsi:type="dcterms:W3CDTF">2015-12-14T15:05:38Z</dcterms:created>
  <dcterms:modified xsi:type="dcterms:W3CDTF">2026-03-03T12:39:22Z</dcterms:modified>
</cp:coreProperties>
</file>