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6147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48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49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0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1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2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3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4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5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6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7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8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9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0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2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3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64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65" name="Rectangle 2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828800"/>
            <a:ext cx="77724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6166" name="Rectangle 2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6167" name="Rectangle 23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68" name="Rectangle 24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169" name="Rectangle 25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8AD9C2A-25F4-40B9-ACF1-CBA845E268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4B4F00D-02ED-4254-9145-C30B924C6300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6930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56189-1CE4-484B-8A57-CCD8B4FCF18B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4441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40285-4FC6-495C-8AA6-A62F8C20F95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7546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16716-7CF1-4420-8A9D-806C463A9F6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440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020A7B-4919-412F-9588-09096186ED4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64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9E1DB-F529-4FC9-B252-861B0A78CB0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453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CA5B44-B0B2-4C80-A8F0-87497FDC84F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3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C8685C-0249-4D2C-852C-DD9AC3BC9E07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30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F6D70D-2E43-432B-B7BE-34EF8D0FD9A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148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7C4863-964E-4A3E-887A-653A37E203E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3285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934200"/>
            <a:chOff x="0" y="0"/>
            <a:chExt cx="5760" cy="4368"/>
          </a:xfrm>
        </p:grpSpPr>
        <p:sp>
          <p:nvSpPr>
            <p:cNvPr id="5123" name="Freeform 3"/>
            <p:cNvSpPr>
              <a:spLocks/>
            </p:cNvSpPr>
            <p:nvPr/>
          </p:nvSpPr>
          <p:spPr bwMode="hidden">
            <a:xfrm>
              <a:off x="0" y="2208"/>
              <a:ext cx="2515" cy="1970"/>
            </a:xfrm>
            <a:custGeom>
              <a:avLst/>
              <a:gdLst>
                <a:gd name="T0" fmla="*/ 744 w 2515"/>
                <a:gd name="T1" fmla="*/ 1669 h 1970"/>
                <a:gd name="T2" fmla="*/ 852 w 2515"/>
                <a:gd name="T3" fmla="*/ 1400 h 1970"/>
                <a:gd name="T4" fmla="*/ 876 w 2515"/>
                <a:gd name="T5" fmla="*/ 1171 h 1970"/>
                <a:gd name="T6" fmla="*/ 979 w 2515"/>
                <a:gd name="T7" fmla="*/ 1370 h 1970"/>
                <a:gd name="T8" fmla="*/ 1231 w 2515"/>
                <a:gd name="T9" fmla="*/ 1621 h 1970"/>
                <a:gd name="T10" fmla="*/ 1471 w 2515"/>
                <a:gd name="T11" fmla="*/ 1693 h 1970"/>
                <a:gd name="T12" fmla="*/ 1819 w 2515"/>
                <a:gd name="T13" fmla="*/ 1678 h 1970"/>
                <a:gd name="T14" fmla="*/ 1893 w 2515"/>
                <a:gd name="T15" fmla="*/ 1513 h 1970"/>
                <a:gd name="T16" fmla="*/ 1874 w 2515"/>
                <a:gd name="T17" fmla="*/ 1285 h 1970"/>
                <a:gd name="T18" fmla="*/ 1783 w 2515"/>
                <a:gd name="T19" fmla="*/ 967 h 1970"/>
                <a:gd name="T20" fmla="*/ 1289 w 2515"/>
                <a:gd name="T21" fmla="*/ 873 h 1970"/>
                <a:gd name="T22" fmla="*/ 1549 w 2515"/>
                <a:gd name="T23" fmla="*/ 745 h 1970"/>
                <a:gd name="T24" fmla="*/ 1753 w 2515"/>
                <a:gd name="T25" fmla="*/ 732 h 1970"/>
                <a:gd name="T26" fmla="*/ 2107 w 2515"/>
                <a:gd name="T27" fmla="*/ 618 h 1970"/>
                <a:gd name="T28" fmla="*/ 2377 w 2515"/>
                <a:gd name="T29" fmla="*/ 438 h 1970"/>
                <a:gd name="T30" fmla="*/ 2420 w 2515"/>
                <a:gd name="T31" fmla="*/ 343 h 1970"/>
                <a:gd name="T32" fmla="*/ 2077 w 2515"/>
                <a:gd name="T33" fmla="*/ 331 h 1970"/>
                <a:gd name="T34" fmla="*/ 1951 w 2515"/>
                <a:gd name="T35" fmla="*/ 301 h 1970"/>
                <a:gd name="T36" fmla="*/ 1645 w 2515"/>
                <a:gd name="T37" fmla="*/ 289 h 1970"/>
                <a:gd name="T38" fmla="*/ 1297 w 2515"/>
                <a:gd name="T39" fmla="*/ 408 h 1970"/>
                <a:gd name="T40" fmla="*/ 1308 w 2515"/>
                <a:gd name="T41" fmla="*/ 337 h 1970"/>
                <a:gd name="T42" fmla="*/ 1453 w 2515"/>
                <a:gd name="T43" fmla="*/ 168 h 1970"/>
                <a:gd name="T44" fmla="*/ 1477 w 2515"/>
                <a:gd name="T45" fmla="*/ 36 h 1970"/>
                <a:gd name="T46" fmla="*/ 1417 w 2515"/>
                <a:gd name="T47" fmla="*/ 24 h 1970"/>
                <a:gd name="T48" fmla="*/ 1189 w 2515"/>
                <a:gd name="T49" fmla="*/ 102 h 1970"/>
                <a:gd name="T50" fmla="*/ 1026 w 2515"/>
                <a:gd name="T51" fmla="*/ 144 h 1970"/>
                <a:gd name="T52" fmla="*/ 889 w 2515"/>
                <a:gd name="T53" fmla="*/ 331 h 1970"/>
                <a:gd name="T54" fmla="*/ 726 w 2515"/>
                <a:gd name="T55" fmla="*/ 480 h 1970"/>
                <a:gd name="T56" fmla="*/ 643 w 2515"/>
                <a:gd name="T57" fmla="*/ 540 h 1970"/>
                <a:gd name="T58" fmla="*/ 600 w 2515"/>
                <a:gd name="T59" fmla="*/ 516 h 1970"/>
                <a:gd name="T60" fmla="*/ 552 w 2515"/>
                <a:gd name="T61" fmla="*/ 486 h 1970"/>
                <a:gd name="T62" fmla="*/ 528 w 2515"/>
                <a:gd name="T63" fmla="*/ 462 h 1970"/>
                <a:gd name="T64" fmla="*/ 474 w 2515"/>
                <a:gd name="T65" fmla="*/ 426 h 1970"/>
                <a:gd name="T66" fmla="*/ 415 w 2515"/>
                <a:gd name="T67" fmla="*/ 390 h 1970"/>
                <a:gd name="T68" fmla="*/ 366 w 2515"/>
                <a:gd name="T69" fmla="*/ 366 h 1970"/>
                <a:gd name="T70" fmla="*/ 192 w 2515"/>
                <a:gd name="T71" fmla="*/ 234 h 1970"/>
                <a:gd name="T72" fmla="*/ 570 w 2515"/>
                <a:gd name="T73" fmla="*/ 564 h 1970"/>
                <a:gd name="T74" fmla="*/ 444 w 2515"/>
                <a:gd name="T75" fmla="*/ 732 h 1970"/>
                <a:gd name="T76" fmla="*/ 318 w 2515"/>
                <a:gd name="T77" fmla="*/ 787 h 1970"/>
                <a:gd name="T78" fmla="*/ 127 w 2515"/>
                <a:gd name="T79" fmla="*/ 853 h 1970"/>
                <a:gd name="T80" fmla="*/ 0 w 2515"/>
                <a:gd name="T81" fmla="*/ 1165 h 1970"/>
                <a:gd name="T82" fmla="*/ 372 w 2515"/>
                <a:gd name="T83" fmla="*/ 1015 h 1970"/>
                <a:gd name="T84" fmla="*/ 222 w 2515"/>
                <a:gd name="T85" fmla="*/ 1262 h 1970"/>
                <a:gd name="T86" fmla="*/ 139 w 2515"/>
                <a:gd name="T87" fmla="*/ 1459 h 1970"/>
                <a:gd name="T88" fmla="*/ 102 w 2515"/>
                <a:gd name="T89" fmla="*/ 1495 h 1970"/>
                <a:gd name="T90" fmla="*/ 84 w 2515"/>
                <a:gd name="T91" fmla="*/ 1519 h 1970"/>
                <a:gd name="T92" fmla="*/ 96 w 2515"/>
                <a:gd name="T93" fmla="*/ 1537 h 1970"/>
                <a:gd name="T94" fmla="*/ 127 w 2515"/>
                <a:gd name="T95" fmla="*/ 1567 h 1970"/>
                <a:gd name="T96" fmla="*/ 145 w 2515"/>
                <a:gd name="T97" fmla="*/ 1633 h 1970"/>
                <a:gd name="T98" fmla="*/ 156 w 2515"/>
                <a:gd name="T99" fmla="*/ 1693 h 1970"/>
                <a:gd name="T100" fmla="*/ 162 w 2515"/>
                <a:gd name="T101" fmla="*/ 1723 h 1970"/>
                <a:gd name="T102" fmla="*/ 216 w 2515"/>
                <a:gd name="T103" fmla="*/ 1802 h 1970"/>
                <a:gd name="T104" fmla="*/ 228 w 2515"/>
                <a:gd name="T105" fmla="*/ 1850 h 1970"/>
                <a:gd name="T106" fmla="*/ 240 w 2515"/>
                <a:gd name="T107" fmla="*/ 1904 h 1970"/>
                <a:gd name="T108" fmla="*/ 246 w 2515"/>
                <a:gd name="T109" fmla="*/ 1922 h 1970"/>
                <a:gd name="T110" fmla="*/ 258 w 2515"/>
                <a:gd name="T111" fmla="*/ 1970 h 1970"/>
                <a:gd name="T112" fmla="*/ 462 w 2515"/>
                <a:gd name="T113" fmla="*/ 1922 h 1970"/>
                <a:gd name="T114" fmla="*/ 624 w 2515"/>
                <a:gd name="T115" fmla="*/ 1778 h 19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2515" h="1970">
                  <a:moveTo>
                    <a:pt x="624" y="1778"/>
                  </a:moveTo>
                  <a:lnTo>
                    <a:pt x="744" y="1669"/>
                  </a:lnTo>
                  <a:lnTo>
                    <a:pt x="834" y="1627"/>
                  </a:lnTo>
                  <a:lnTo>
                    <a:pt x="852" y="1400"/>
                  </a:lnTo>
                  <a:lnTo>
                    <a:pt x="834" y="1225"/>
                  </a:lnTo>
                  <a:lnTo>
                    <a:pt x="876" y="1171"/>
                  </a:lnTo>
                  <a:lnTo>
                    <a:pt x="901" y="1268"/>
                  </a:lnTo>
                  <a:lnTo>
                    <a:pt x="979" y="1370"/>
                  </a:lnTo>
                  <a:lnTo>
                    <a:pt x="1116" y="1519"/>
                  </a:lnTo>
                  <a:lnTo>
                    <a:pt x="1231" y="1621"/>
                  </a:lnTo>
                  <a:lnTo>
                    <a:pt x="1353" y="1632"/>
                  </a:lnTo>
                  <a:lnTo>
                    <a:pt x="1471" y="1693"/>
                  </a:lnTo>
                  <a:lnTo>
                    <a:pt x="1664" y="1659"/>
                  </a:lnTo>
                  <a:lnTo>
                    <a:pt x="1819" y="1678"/>
                  </a:lnTo>
                  <a:lnTo>
                    <a:pt x="1975" y="1632"/>
                  </a:lnTo>
                  <a:lnTo>
                    <a:pt x="1893" y="1513"/>
                  </a:lnTo>
                  <a:lnTo>
                    <a:pt x="1920" y="1385"/>
                  </a:lnTo>
                  <a:lnTo>
                    <a:pt x="1874" y="1285"/>
                  </a:lnTo>
                  <a:lnTo>
                    <a:pt x="1865" y="1129"/>
                  </a:lnTo>
                  <a:lnTo>
                    <a:pt x="1783" y="967"/>
                  </a:lnTo>
                  <a:lnTo>
                    <a:pt x="1527" y="891"/>
                  </a:lnTo>
                  <a:lnTo>
                    <a:pt x="1289" y="873"/>
                  </a:lnTo>
                  <a:lnTo>
                    <a:pt x="1393" y="781"/>
                  </a:lnTo>
                  <a:lnTo>
                    <a:pt x="1549" y="745"/>
                  </a:lnTo>
                  <a:lnTo>
                    <a:pt x="1620" y="738"/>
                  </a:lnTo>
                  <a:lnTo>
                    <a:pt x="1753" y="732"/>
                  </a:lnTo>
                  <a:lnTo>
                    <a:pt x="1933" y="720"/>
                  </a:lnTo>
                  <a:lnTo>
                    <a:pt x="2107" y="618"/>
                  </a:lnTo>
                  <a:lnTo>
                    <a:pt x="2227" y="516"/>
                  </a:lnTo>
                  <a:lnTo>
                    <a:pt x="2377" y="438"/>
                  </a:lnTo>
                  <a:lnTo>
                    <a:pt x="2515" y="337"/>
                  </a:lnTo>
                  <a:lnTo>
                    <a:pt x="2420" y="343"/>
                  </a:lnTo>
                  <a:lnTo>
                    <a:pt x="2191" y="343"/>
                  </a:lnTo>
                  <a:lnTo>
                    <a:pt x="2077" y="331"/>
                  </a:lnTo>
                  <a:lnTo>
                    <a:pt x="2053" y="301"/>
                  </a:lnTo>
                  <a:lnTo>
                    <a:pt x="1951" y="301"/>
                  </a:lnTo>
                  <a:lnTo>
                    <a:pt x="1795" y="259"/>
                  </a:lnTo>
                  <a:lnTo>
                    <a:pt x="1645" y="289"/>
                  </a:lnTo>
                  <a:lnTo>
                    <a:pt x="1447" y="372"/>
                  </a:lnTo>
                  <a:lnTo>
                    <a:pt x="1297" y="408"/>
                  </a:lnTo>
                  <a:lnTo>
                    <a:pt x="1153" y="414"/>
                  </a:lnTo>
                  <a:lnTo>
                    <a:pt x="1308" y="337"/>
                  </a:lnTo>
                  <a:lnTo>
                    <a:pt x="1465" y="198"/>
                  </a:lnTo>
                  <a:lnTo>
                    <a:pt x="1453" y="168"/>
                  </a:lnTo>
                  <a:lnTo>
                    <a:pt x="1465" y="102"/>
                  </a:lnTo>
                  <a:lnTo>
                    <a:pt x="1477" y="36"/>
                  </a:lnTo>
                  <a:lnTo>
                    <a:pt x="1453" y="0"/>
                  </a:lnTo>
                  <a:lnTo>
                    <a:pt x="1417" y="24"/>
                  </a:lnTo>
                  <a:lnTo>
                    <a:pt x="1356" y="42"/>
                  </a:lnTo>
                  <a:lnTo>
                    <a:pt x="1189" y="102"/>
                  </a:lnTo>
                  <a:lnTo>
                    <a:pt x="1098" y="144"/>
                  </a:lnTo>
                  <a:lnTo>
                    <a:pt x="1026" y="144"/>
                  </a:lnTo>
                  <a:lnTo>
                    <a:pt x="991" y="168"/>
                  </a:lnTo>
                  <a:lnTo>
                    <a:pt x="889" y="331"/>
                  </a:lnTo>
                  <a:lnTo>
                    <a:pt x="852" y="408"/>
                  </a:lnTo>
                  <a:lnTo>
                    <a:pt x="726" y="480"/>
                  </a:lnTo>
                  <a:lnTo>
                    <a:pt x="649" y="540"/>
                  </a:lnTo>
                  <a:lnTo>
                    <a:pt x="643" y="540"/>
                  </a:lnTo>
                  <a:lnTo>
                    <a:pt x="637" y="534"/>
                  </a:lnTo>
                  <a:lnTo>
                    <a:pt x="600" y="516"/>
                  </a:lnTo>
                  <a:lnTo>
                    <a:pt x="564" y="492"/>
                  </a:lnTo>
                  <a:lnTo>
                    <a:pt x="552" y="486"/>
                  </a:lnTo>
                  <a:lnTo>
                    <a:pt x="540" y="474"/>
                  </a:lnTo>
                  <a:lnTo>
                    <a:pt x="528" y="462"/>
                  </a:lnTo>
                  <a:lnTo>
                    <a:pt x="504" y="444"/>
                  </a:lnTo>
                  <a:lnTo>
                    <a:pt x="474" y="426"/>
                  </a:lnTo>
                  <a:lnTo>
                    <a:pt x="444" y="408"/>
                  </a:lnTo>
                  <a:lnTo>
                    <a:pt x="415" y="390"/>
                  </a:lnTo>
                  <a:lnTo>
                    <a:pt x="385" y="372"/>
                  </a:lnTo>
                  <a:lnTo>
                    <a:pt x="366" y="366"/>
                  </a:lnTo>
                  <a:lnTo>
                    <a:pt x="360" y="360"/>
                  </a:lnTo>
                  <a:lnTo>
                    <a:pt x="192" y="234"/>
                  </a:lnTo>
                  <a:lnTo>
                    <a:pt x="210" y="307"/>
                  </a:lnTo>
                  <a:lnTo>
                    <a:pt x="570" y="564"/>
                  </a:lnTo>
                  <a:lnTo>
                    <a:pt x="558" y="618"/>
                  </a:lnTo>
                  <a:lnTo>
                    <a:pt x="444" y="732"/>
                  </a:lnTo>
                  <a:lnTo>
                    <a:pt x="324" y="787"/>
                  </a:lnTo>
                  <a:lnTo>
                    <a:pt x="318" y="787"/>
                  </a:lnTo>
                  <a:lnTo>
                    <a:pt x="258" y="811"/>
                  </a:lnTo>
                  <a:lnTo>
                    <a:pt x="127" y="853"/>
                  </a:lnTo>
                  <a:lnTo>
                    <a:pt x="0" y="901"/>
                  </a:lnTo>
                  <a:lnTo>
                    <a:pt x="0" y="1165"/>
                  </a:lnTo>
                  <a:lnTo>
                    <a:pt x="78" y="1147"/>
                  </a:lnTo>
                  <a:lnTo>
                    <a:pt x="372" y="1015"/>
                  </a:lnTo>
                  <a:lnTo>
                    <a:pt x="336" y="1117"/>
                  </a:lnTo>
                  <a:lnTo>
                    <a:pt x="222" y="1262"/>
                  </a:lnTo>
                  <a:lnTo>
                    <a:pt x="145" y="1453"/>
                  </a:lnTo>
                  <a:lnTo>
                    <a:pt x="139" y="1459"/>
                  </a:lnTo>
                  <a:lnTo>
                    <a:pt x="133" y="1465"/>
                  </a:lnTo>
                  <a:lnTo>
                    <a:pt x="102" y="1495"/>
                  </a:lnTo>
                  <a:lnTo>
                    <a:pt x="90" y="1507"/>
                  </a:lnTo>
                  <a:lnTo>
                    <a:pt x="84" y="1519"/>
                  </a:lnTo>
                  <a:lnTo>
                    <a:pt x="84" y="1531"/>
                  </a:lnTo>
                  <a:lnTo>
                    <a:pt x="96" y="1537"/>
                  </a:lnTo>
                  <a:lnTo>
                    <a:pt x="114" y="1549"/>
                  </a:lnTo>
                  <a:lnTo>
                    <a:pt x="127" y="1567"/>
                  </a:lnTo>
                  <a:lnTo>
                    <a:pt x="139" y="1597"/>
                  </a:lnTo>
                  <a:lnTo>
                    <a:pt x="145" y="1633"/>
                  </a:lnTo>
                  <a:lnTo>
                    <a:pt x="150" y="1663"/>
                  </a:lnTo>
                  <a:lnTo>
                    <a:pt x="156" y="1693"/>
                  </a:lnTo>
                  <a:lnTo>
                    <a:pt x="162" y="1717"/>
                  </a:lnTo>
                  <a:lnTo>
                    <a:pt x="162" y="1723"/>
                  </a:lnTo>
                  <a:lnTo>
                    <a:pt x="216" y="1796"/>
                  </a:lnTo>
                  <a:lnTo>
                    <a:pt x="216" y="1802"/>
                  </a:lnTo>
                  <a:lnTo>
                    <a:pt x="222" y="1814"/>
                  </a:lnTo>
                  <a:lnTo>
                    <a:pt x="228" y="1850"/>
                  </a:lnTo>
                  <a:lnTo>
                    <a:pt x="234" y="1886"/>
                  </a:lnTo>
                  <a:lnTo>
                    <a:pt x="240" y="1904"/>
                  </a:lnTo>
                  <a:lnTo>
                    <a:pt x="240" y="1916"/>
                  </a:lnTo>
                  <a:lnTo>
                    <a:pt x="246" y="1922"/>
                  </a:lnTo>
                  <a:lnTo>
                    <a:pt x="252" y="1934"/>
                  </a:lnTo>
                  <a:lnTo>
                    <a:pt x="258" y="1970"/>
                  </a:lnTo>
                  <a:lnTo>
                    <a:pt x="438" y="1970"/>
                  </a:lnTo>
                  <a:lnTo>
                    <a:pt x="462" y="1922"/>
                  </a:lnTo>
                  <a:lnTo>
                    <a:pt x="624" y="1778"/>
                  </a:lnTo>
                  <a:lnTo>
                    <a:pt x="624" y="177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hidden">
            <a:xfrm>
              <a:off x="0" y="2496"/>
              <a:ext cx="2112" cy="1604"/>
            </a:xfrm>
            <a:custGeom>
              <a:avLst/>
              <a:gdLst>
                <a:gd name="T0" fmla="*/ 580 w 2123"/>
                <a:gd name="T1" fmla="*/ 1043 h 1696"/>
                <a:gd name="T2" fmla="*/ 544 w 2123"/>
                <a:gd name="T3" fmla="*/ 683 h 1696"/>
                <a:gd name="T4" fmla="*/ 670 w 2123"/>
                <a:gd name="T5" fmla="*/ 395 h 1696"/>
                <a:gd name="T6" fmla="*/ 927 w 2123"/>
                <a:gd name="T7" fmla="*/ 587 h 1696"/>
                <a:gd name="T8" fmla="*/ 1214 w 2123"/>
                <a:gd name="T9" fmla="*/ 869 h 1696"/>
                <a:gd name="T10" fmla="*/ 1483 w 2123"/>
                <a:gd name="T11" fmla="*/ 1109 h 1696"/>
                <a:gd name="T12" fmla="*/ 1800 w 2123"/>
                <a:gd name="T13" fmla="*/ 1360 h 1696"/>
                <a:gd name="T14" fmla="*/ 1883 w 2123"/>
                <a:gd name="T15" fmla="*/ 1414 h 1696"/>
                <a:gd name="T16" fmla="*/ 1836 w 2123"/>
                <a:gd name="T17" fmla="*/ 1354 h 1696"/>
                <a:gd name="T18" fmla="*/ 1411 w 2123"/>
                <a:gd name="T19" fmla="*/ 1001 h 1696"/>
                <a:gd name="T20" fmla="*/ 1088 w 2123"/>
                <a:gd name="T21" fmla="*/ 683 h 1696"/>
                <a:gd name="T22" fmla="*/ 723 w 2123"/>
                <a:gd name="T23" fmla="*/ 329 h 1696"/>
                <a:gd name="T24" fmla="*/ 999 w 2123"/>
                <a:gd name="T25" fmla="*/ 311 h 1696"/>
                <a:gd name="T26" fmla="*/ 1286 w 2123"/>
                <a:gd name="T27" fmla="*/ 317 h 1696"/>
                <a:gd name="T28" fmla="*/ 1614 w 2123"/>
                <a:gd name="T29" fmla="*/ 269 h 1696"/>
                <a:gd name="T30" fmla="*/ 2123 w 2123"/>
                <a:gd name="T31" fmla="*/ 197 h 1696"/>
                <a:gd name="T32" fmla="*/ 2075 w 2123"/>
                <a:gd name="T33" fmla="*/ 173 h 1696"/>
                <a:gd name="T34" fmla="*/ 1543 w 2123"/>
                <a:gd name="T35" fmla="*/ 257 h 1696"/>
                <a:gd name="T36" fmla="*/ 1208 w 2123"/>
                <a:gd name="T37" fmla="*/ 275 h 1696"/>
                <a:gd name="T38" fmla="*/ 759 w 2123"/>
                <a:gd name="T39" fmla="*/ 257 h 1696"/>
                <a:gd name="T40" fmla="*/ 819 w 2123"/>
                <a:gd name="T41" fmla="*/ 227 h 1696"/>
                <a:gd name="T42" fmla="*/ 1142 w 2123"/>
                <a:gd name="T43" fmla="*/ 0 h 1696"/>
                <a:gd name="T44" fmla="*/ 1088 w 2123"/>
                <a:gd name="T45" fmla="*/ 30 h 1696"/>
                <a:gd name="T46" fmla="*/ 1010 w 2123"/>
                <a:gd name="T47" fmla="*/ 84 h 1696"/>
                <a:gd name="T48" fmla="*/ 855 w 2123"/>
                <a:gd name="T49" fmla="*/ 191 h 1696"/>
                <a:gd name="T50" fmla="*/ 670 w 2123"/>
                <a:gd name="T51" fmla="*/ 281 h 1696"/>
                <a:gd name="T52" fmla="*/ 634 w 2123"/>
                <a:gd name="T53" fmla="*/ 359 h 1696"/>
                <a:gd name="T54" fmla="*/ 305 w 2123"/>
                <a:gd name="T55" fmla="*/ 587 h 1696"/>
                <a:gd name="T56" fmla="*/ 0 w 2123"/>
                <a:gd name="T57" fmla="*/ 725 h 1696"/>
                <a:gd name="T58" fmla="*/ 0 w 2123"/>
                <a:gd name="T59" fmla="*/ 731 h 1696"/>
                <a:gd name="T60" fmla="*/ 0 w 2123"/>
                <a:gd name="T61" fmla="*/ 767 h 1696"/>
                <a:gd name="T62" fmla="*/ 299 w 2123"/>
                <a:gd name="T63" fmla="*/ 635 h 1696"/>
                <a:gd name="T64" fmla="*/ 592 w 2123"/>
                <a:gd name="T65" fmla="*/ 431 h 1696"/>
                <a:gd name="T66" fmla="*/ 508 w 2123"/>
                <a:gd name="T67" fmla="*/ 671 h 1696"/>
                <a:gd name="T68" fmla="*/ 526 w 2123"/>
                <a:gd name="T69" fmla="*/ 995 h 1696"/>
                <a:gd name="T70" fmla="*/ 460 w 2123"/>
                <a:gd name="T71" fmla="*/ 1168 h 1696"/>
                <a:gd name="T72" fmla="*/ 329 w 2123"/>
                <a:gd name="T73" fmla="*/ 1480 h 1696"/>
                <a:gd name="T74" fmla="*/ 323 w 2123"/>
                <a:gd name="T75" fmla="*/ 1696 h 1696"/>
                <a:gd name="T76" fmla="*/ 329 w 2123"/>
                <a:gd name="T77" fmla="*/ 1696 h 1696"/>
                <a:gd name="T78" fmla="*/ 347 w 2123"/>
                <a:gd name="T79" fmla="*/ 1552 h 1696"/>
                <a:gd name="T80" fmla="*/ 580 w 2123"/>
                <a:gd name="T81" fmla="*/ 1043 h 1696"/>
                <a:gd name="T82" fmla="*/ 580 w 2123"/>
                <a:gd name="T83" fmla="*/ 1043 h 16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123" h="1696">
                  <a:moveTo>
                    <a:pt x="580" y="1043"/>
                  </a:moveTo>
                  <a:lnTo>
                    <a:pt x="544" y="683"/>
                  </a:lnTo>
                  <a:lnTo>
                    <a:pt x="670" y="395"/>
                  </a:lnTo>
                  <a:lnTo>
                    <a:pt x="927" y="587"/>
                  </a:lnTo>
                  <a:lnTo>
                    <a:pt x="1214" y="869"/>
                  </a:lnTo>
                  <a:lnTo>
                    <a:pt x="1483" y="1109"/>
                  </a:lnTo>
                  <a:lnTo>
                    <a:pt x="1800" y="1360"/>
                  </a:lnTo>
                  <a:lnTo>
                    <a:pt x="1883" y="1414"/>
                  </a:lnTo>
                  <a:lnTo>
                    <a:pt x="1836" y="1354"/>
                  </a:lnTo>
                  <a:lnTo>
                    <a:pt x="1411" y="1001"/>
                  </a:lnTo>
                  <a:lnTo>
                    <a:pt x="1088" y="683"/>
                  </a:lnTo>
                  <a:lnTo>
                    <a:pt x="723" y="329"/>
                  </a:lnTo>
                  <a:lnTo>
                    <a:pt x="999" y="311"/>
                  </a:lnTo>
                  <a:lnTo>
                    <a:pt x="1286" y="317"/>
                  </a:lnTo>
                  <a:lnTo>
                    <a:pt x="1614" y="269"/>
                  </a:lnTo>
                  <a:lnTo>
                    <a:pt x="2123" y="197"/>
                  </a:lnTo>
                  <a:lnTo>
                    <a:pt x="2075" y="173"/>
                  </a:lnTo>
                  <a:lnTo>
                    <a:pt x="1543" y="257"/>
                  </a:lnTo>
                  <a:lnTo>
                    <a:pt x="1208" y="275"/>
                  </a:lnTo>
                  <a:lnTo>
                    <a:pt x="759" y="257"/>
                  </a:lnTo>
                  <a:lnTo>
                    <a:pt x="819" y="227"/>
                  </a:lnTo>
                  <a:lnTo>
                    <a:pt x="1142" y="0"/>
                  </a:lnTo>
                  <a:lnTo>
                    <a:pt x="1088" y="30"/>
                  </a:lnTo>
                  <a:lnTo>
                    <a:pt x="1010" y="84"/>
                  </a:lnTo>
                  <a:lnTo>
                    <a:pt x="855" y="191"/>
                  </a:lnTo>
                  <a:lnTo>
                    <a:pt x="670" y="281"/>
                  </a:lnTo>
                  <a:lnTo>
                    <a:pt x="634" y="359"/>
                  </a:lnTo>
                  <a:lnTo>
                    <a:pt x="305" y="587"/>
                  </a:lnTo>
                  <a:lnTo>
                    <a:pt x="0" y="725"/>
                  </a:lnTo>
                  <a:lnTo>
                    <a:pt x="0" y="731"/>
                  </a:lnTo>
                  <a:lnTo>
                    <a:pt x="0" y="767"/>
                  </a:lnTo>
                  <a:lnTo>
                    <a:pt x="299" y="635"/>
                  </a:lnTo>
                  <a:lnTo>
                    <a:pt x="592" y="431"/>
                  </a:lnTo>
                  <a:lnTo>
                    <a:pt x="508" y="671"/>
                  </a:lnTo>
                  <a:lnTo>
                    <a:pt x="526" y="995"/>
                  </a:lnTo>
                  <a:lnTo>
                    <a:pt x="460" y="1168"/>
                  </a:lnTo>
                  <a:lnTo>
                    <a:pt x="329" y="1480"/>
                  </a:lnTo>
                  <a:lnTo>
                    <a:pt x="323" y="1696"/>
                  </a:lnTo>
                  <a:lnTo>
                    <a:pt x="329" y="1696"/>
                  </a:lnTo>
                  <a:lnTo>
                    <a:pt x="347" y="1552"/>
                  </a:lnTo>
                  <a:lnTo>
                    <a:pt x="580" y="1043"/>
                  </a:lnTo>
                  <a:lnTo>
                    <a:pt x="580" y="1043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hidden">
            <a:xfrm>
              <a:off x="2092" y="3233"/>
              <a:ext cx="3668" cy="943"/>
            </a:xfrm>
            <a:custGeom>
              <a:avLst/>
              <a:gdLst>
                <a:gd name="T0" fmla="*/ 3338 w 3668"/>
                <a:gd name="T1" fmla="*/ 288 h 943"/>
                <a:gd name="T2" fmla="*/ 3194 w 3668"/>
                <a:gd name="T3" fmla="*/ 258 h 943"/>
                <a:gd name="T4" fmla="*/ 2816 w 3668"/>
                <a:gd name="T5" fmla="*/ 234 h 943"/>
                <a:gd name="T6" fmla="*/ 2330 w 3668"/>
                <a:gd name="T7" fmla="*/ 306 h 943"/>
                <a:gd name="T8" fmla="*/ 2372 w 3668"/>
                <a:gd name="T9" fmla="*/ 258 h 943"/>
                <a:gd name="T10" fmla="*/ 2624 w 3668"/>
                <a:gd name="T11" fmla="*/ 132 h 943"/>
                <a:gd name="T12" fmla="*/ 2707 w 3668"/>
                <a:gd name="T13" fmla="*/ 24 h 943"/>
                <a:gd name="T14" fmla="*/ 2642 w 3668"/>
                <a:gd name="T15" fmla="*/ 12 h 943"/>
                <a:gd name="T16" fmla="*/ 2515 w 3668"/>
                <a:gd name="T17" fmla="*/ 54 h 943"/>
                <a:gd name="T18" fmla="*/ 2324 w 3668"/>
                <a:gd name="T19" fmla="*/ 66 h 943"/>
                <a:gd name="T20" fmla="*/ 2101 w 3668"/>
                <a:gd name="T21" fmla="*/ 90 h 943"/>
                <a:gd name="T22" fmla="*/ 1855 w 3668"/>
                <a:gd name="T23" fmla="*/ 228 h 943"/>
                <a:gd name="T24" fmla="*/ 1591 w 3668"/>
                <a:gd name="T25" fmla="*/ 337 h 943"/>
                <a:gd name="T26" fmla="*/ 1459 w 3668"/>
                <a:gd name="T27" fmla="*/ 379 h 943"/>
                <a:gd name="T28" fmla="*/ 1417 w 3668"/>
                <a:gd name="T29" fmla="*/ 361 h 943"/>
                <a:gd name="T30" fmla="*/ 1363 w 3668"/>
                <a:gd name="T31" fmla="*/ 331 h 943"/>
                <a:gd name="T32" fmla="*/ 1344 w 3668"/>
                <a:gd name="T33" fmla="*/ 312 h 943"/>
                <a:gd name="T34" fmla="*/ 1290 w 3668"/>
                <a:gd name="T35" fmla="*/ 288 h 943"/>
                <a:gd name="T36" fmla="*/ 1230 w 3668"/>
                <a:gd name="T37" fmla="*/ 252 h 943"/>
                <a:gd name="T38" fmla="*/ 1119 w 3668"/>
                <a:gd name="T39" fmla="*/ 227 h 943"/>
                <a:gd name="T40" fmla="*/ 1320 w 3668"/>
                <a:gd name="T41" fmla="*/ 438 h 943"/>
                <a:gd name="T42" fmla="*/ 960 w 3668"/>
                <a:gd name="T43" fmla="*/ 558 h 943"/>
                <a:gd name="T44" fmla="*/ 474 w 3668"/>
                <a:gd name="T45" fmla="*/ 630 h 943"/>
                <a:gd name="T46" fmla="*/ 132 w 3668"/>
                <a:gd name="T47" fmla="*/ 781 h 943"/>
                <a:gd name="T48" fmla="*/ 234 w 3668"/>
                <a:gd name="T49" fmla="*/ 847 h 943"/>
                <a:gd name="T50" fmla="*/ 925 w 3668"/>
                <a:gd name="T51" fmla="*/ 739 h 943"/>
                <a:gd name="T52" fmla="*/ 637 w 3668"/>
                <a:gd name="T53" fmla="*/ 925 h 943"/>
                <a:gd name="T54" fmla="*/ 1405 w 3668"/>
                <a:gd name="T55" fmla="*/ 943 h 943"/>
                <a:gd name="T56" fmla="*/ 1447 w 3668"/>
                <a:gd name="T57" fmla="*/ 943 h 943"/>
                <a:gd name="T58" fmla="*/ 2888 w 3668"/>
                <a:gd name="T59" fmla="*/ 859 h 943"/>
                <a:gd name="T60" fmla="*/ 2582 w 3668"/>
                <a:gd name="T61" fmla="*/ 708 h 943"/>
                <a:gd name="T62" fmla="*/ 2299 w 3668"/>
                <a:gd name="T63" fmla="*/ 606 h 943"/>
                <a:gd name="T64" fmla="*/ 2606 w 3668"/>
                <a:gd name="T65" fmla="*/ 588 h 943"/>
                <a:gd name="T66" fmla="*/ 3001 w 3668"/>
                <a:gd name="T67" fmla="*/ 582 h 943"/>
                <a:gd name="T68" fmla="*/ 3452 w 3668"/>
                <a:gd name="T69" fmla="*/ 438 h 943"/>
                <a:gd name="T70" fmla="*/ 3668 w 3668"/>
                <a:gd name="T71" fmla="*/ 312 h 943"/>
                <a:gd name="T72" fmla="*/ 3482 w 3668"/>
                <a:gd name="T73" fmla="*/ 300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668" h="943">
                  <a:moveTo>
                    <a:pt x="3482" y="300"/>
                  </a:moveTo>
                  <a:lnTo>
                    <a:pt x="3338" y="288"/>
                  </a:lnTo>
                  <a:lnTo>
                    <a:pt x="3320" y="264"/>
                  </a:lnTo>
                  <a:lnTo>
                    <a:pt x="3194" y="258"/>
                  </a:lnTo>
                  <a:lnTo>
                    <a:pt x="3019" y="216"/>
                  </a:lnTo>
                  <a:lnTo>
                    <a:pt x="2816" y="234"/>
                  </a:lnTo>
                  <a:lnTo>
                    <a:pt x="2533" y="288"/>
                  </a:lnTo>
                  <a:lnTo>
                    <a:pt x="2330" y="306"/>
                  </a:lnTo>
                  <a:lnTo>
                    <a:pt x="2149" y="312"/>
                  </a:lnTo>
                  <a:lnTo>
                    <a:pt x="2372" y="258"/>
                  </a:lnTo>
                  <a:lnTo>
                    <a:pt x="2624" y="156"/>
                  </a:lnTo>
                  <a:lnTo>
                    <a:pt x="2624" y="132"/>
                  </a:lnTo>
                  <a:lnTo>
                    <a:pt x="2666" y="78"/>
                  </a:lnTo>
                  <a:lnTo>
                    <a:pt x="2707" y="24"/>
                  </a:lnTo>
                  <a:lnTo>
                    <a:pt x="2695" y="0"/>
                  </a:lnTo>
                  <a:lnTo>
                    <a:pt x="2642" y="12"/>
                  </a:lnTo>
                  <a:lnTo>
                    <a:pt x="2557" y="30"/>
                  </a:lnTo>
                  <a:lnTo>
                    <a:pt x="2515" y="54"/>
                  </a:lnTo>
                  <a:lnTo>
                    <a:pt x="2425" y="84"/>
                  </a:lnTo>
                  <a:lnTo>
                    <a:pt x="2324" y="66"/>
                  </a:lnTo>
                  <a:lnTo>
                    <a:pt x="2191" y="90"/>
                  </a:lnTo>
                  <a:lnTo>
                    <a:pt x="2101" y="90"/>
                  </a:lnTo>
                  <a:lnTo>
                    <a:pt x="2047" y="108"/>
                  </a:lnTo>
                  <a:lnTo>
                    <a:pt x="1855" y="228"/>
                  </a:lnTo>
                  <a:lnTo>
                    <a:pt x="1771" y="288"/>
                  </a:lnTo>
                  <a:lnTo>
                    <a:pt x="1591" y="337"/>
                  </a:lnTo>
                  <a:lnTo>
                    <a:pt x="1465" y="379"/>
                  </a:lnTo>
                  <a:lnTo>
                    <a:pt x="1459" y="379"/>
                  </a:lnTo>
                  <a:lnTo>
                    <a:pt x="1453" y="373"/>
                  </a:lnTo>
                  <a:lnTo>
                    <a:pt x="1417" y="361"/>
                  </a:lnTo>
                  <a:lnTo>
                    <a:pt x="1381" y="343"/>
                  </a:lnTo>
                  <a:lnTo>
                    <a:pt x="1363" y="331"/>
                  </a:lnTo>
                  <a:lnTo>
                    <a:pt x="1357" y="324"/>
                  </a:lnTo>
                  <a:lnTo>
                    <a:pt x="1344" y="312"/>
                  </a:lnTo>
                  <a:lnTo>
                    <a:pt x="1320" y="300"/>
                  </a:lnTo>
                  <a:lnTo>
                    <a:pt x="1290" y="288"/>
                  </a:lnTo>
                  <a:lnTo>
                    <a:pt x="1260" y="270"/>
                  </a:lnTo>
                  <a:lnTo>
                    <a:pt x="1230" y="252"/>
                  </a:lnTo>
                  <a:lnTo>
                    <a:pt x="1187" y="227"/>
                  </a:lnTo>
                  <a:lnTo>
                    <a:pt x="1119" y="227"/>
                  </a:lnTo>
                  <a:lnTo>
                    <a:pt x="1357" y="397"/>
                  </a:lnTo>
                  <a:lnTo>
                    <a:pt x="1320" y="438"/>
                  </a:lnTo>
                  <a:lnTo>
                    <a:pt x="1135" y="522"/>
                  </a:lnTo>
                  <a:lnTo>
                    <a:pt x="960" y="558"/>
                  </a:lnTo>
                  <a:lnTo>
                    <a:pt x="684" y="600"/>
                  </a:lnTo>
                  <a:lnTo>
                    <a:pt x="474" y="630"/>
                  </a:lnTo>
                  <a:lnTo>
                    <a:pt x="390" y="684"/>
                  </a:lnTo>
                  <a:lnTo>
                    <a:pt x="132" y="781"/>
                  </a:lnTo>
                  <a:lnTo>
                    <a:pt x="0" y="829"/>
                  </a:lnTo>
                  <a:lnTo>
                    <a:pt x="234" y="847"/>
                  </a:lnTo>
                  <a:lnTo>
                    <a:pt x="498" y="829"/>
                  </a:lnTo>
                  <a:lnTo>
                    <a:pt x="925" y="739"/>
                  </a:lnTo>
                  <a:lnTo>
                    <a:pt x="840" y="817"/>
                  </a:lnTo>
                  <a:lnTo>
                    <a:pt x="637" y="925"/>
                  </a:lnTo>
                  <a:lnTo>
                    <a:pt x="613" y="943"/>
                  </a:lnTo>
                  <a:lnTo>
                    <a:pt x="1405" y="943"/>
                  </a:lnTo>
                  <a:lnTo>
                    <a:pt x="1411" y="925"/>
                  </a:lnTo>
                  <a:lnTo>
                    <a:pt x="1447" y="943"/>
                  </a:lnTo>
                  <a:lnTo>
                    <a:pt x="2924" y="943"/>
                  </a:lnTo>
                  <a:lnTo>
                    <a:pt x="2888" y="859"/>
                  </a:lnTo>
                  <a:lnTo>
                    <a:pt x="2713" y="775"/>
                  </a:lnTo>
                  <a:lnTo>
                    <a:pt x="2582" y="708"/>
                  </a:lnTo>
                  <a:lnTo>
                    <a:pt x="2336" y="636"/>
                  </a:lnTo>
                  <a:lnTo>
                    <a:pt x="2299" y="606"/>
                  </a:lnTo>
                  <a:lnTo>
                    <a:pt x="2509" y="582"/>
                  </a:lnTo>
                  <a:lnTo>
                    <a:pt x="2606" y="588"/>
                  </a:lnTo>
                  <a:lnTo>
                    <a:pt x="2773" y="588"/>
                  </a:lnTo>
                  <a:lnTo>
                    <a:pt x="3001" y="582"/>
                  </a:lnTo>
                  <a:lnTo>
                    <a:pt x="3259" y="516"/>
                  </a:lnTo>
                  <a:lnTo>
                    <a:pt x="3452" y="438"/>
                  </a:lnTo>
                  <a:lnTo>
                    <a:pt x="3668" y="391"/>
                  </a:lnTo>
                  <a:lnTo>
                    <a:pt x="3668" y="312"/>
                  </a:lnTo>
                  <a:lnTo>
                    <a:pt x="3482" y="300"/>
                  </a:lnTo>
                  <a:lnTo>
                    <a:pt x="3482" y="30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hidden">
            <a:xfrm>
              <a:off x="0" y="524"/>
              <a:ext cx="973" cy="1195"/>
            </a:xfrm>
            <a:custGeom>
              <a:avLst/>
              <a:gdLst>
                <a:gd name="T0" fmla="*/ 323 w 969"/>
                <a:gd name="T1" fmla="*/ 1186 h 1192"/>
                <a:gd name="T2" fmla="*/ 490 w 969"/>
                <a:gd name="T3" fmla="*/ 1192 h 1192"/>
                <a:gd name="T4" fmla="*/ 580 w 969"/>
                <a:gd name="T5" fmla="*/ 1150 h 1192"/>
                <a:gd name="T6" fmla="*/ 813 w 969"/>
                <a:gd name="T7" fmla="*/ 1085 h 1192"/>
                <a:gd name="T8" fmla="*/ 933 w 969"/>
                <a:gd name="T9" fmla="*/ 1055 h 1192"/>
                <a:gd name="T10" fmla="*/ 759 w 969"/>
                <a:gd name="T11" fmla="*/ 989 h 1192"/>
                <a:gd name="T12" fmla="*/ 556 w 969"/>
                <a:gd name="T13" fmla="*/ 953 h 1192"/>
                <a:gd name="T14" fmla="*/ 197 w 969"/>
                <a:gd name="T15" fmla="*/ 971 h 1192"/>
                <a:gd name="T16" fmla="*/ 299 w 969"/>
                <a:gd name="T17" fmla="*/ 893 h 1192"/>
                <a:gd name="T18" fmla="*/ 496 w 969"/>
                <a:gd name="T19" fmla="*/ 803 h 1192"/>
                <a:gd name="T20" fmla="*/ 694 w 969"/>
                <a:gd name="T21" fmla="*/ 671 h 1192"/>
                <a:gd name="T22" fmla="*/ 700 w 969"/>
                <a:gd name="T23" fmla="*/ 671 h 1192"/>
                <a:gd name="T24" fmla="*/ 712 w 969"/>
                <a:gd name="T25" fmla="*/ 665 h 1192"/>
                <a:gd name="T26" fmla="*/ 753 w 969"/>
                <a:gd name="T27" fmla="*/ 647 h 1192"/>
                <a:gd name="T28" fmla="*/ 777 w 969"/>
                <a:gd name="T29" fmla="*/ 641 h 1192"/>
                <a:gd name="T30" fmla="*/ 789 w 969"/>
                <a:gd name="T31" fmla="*/ 629 h 1192"/>
                <a:gd name="T32" fmla="*/ 795 w 969"/>
                <a:gd name="T33" fmla="*/ 617 h 1192"/>
                <a:gd name="T34" fmla="*/ 789 w 969"/>
                <a:gd name="T35" fmla="*/ 611 h 1192"/>
                <a:gd name="T36" fmla="*/ 783 w 969"/>
                <a:gd name="T37" fmla="*/ 599 h 1192"/>
                <a:gd name="T38" fmla="*/ 783 w 969"/>
                <a:gd name="T39" fmla="*/ 575 h 1192"/>
                <a:gd name="T40" fmla="*/ 795 w 969"/>
                <a:gd name="T41" fmla="*/ 545 h 1192"/>
                <a:gd name="T42" fmla="*/ 807 w 969"/>
                <a:gd name="T43" fmla="*/ 515 h 1192"/>
                <a:gd name="T44" fmla="*/ 825 w 969"/>
                <a:gd name="T45" fmla="*/ 485 h 1192"/>
                <a:gd name="T46" fmla="*/ 837 w 969"/>
                <a:gd name="T47" fmla="*/ 455 h 1192"/>
                <a:gd name="T48" fmla="*/ 843 w 969"/>
                <a:gd name="T49" fmla="*/ 437 h 1192"/>
                <a:gd name="T50" fmla="*/ 849 w 969"/>
                <a:gd name="T51" fmla="*/ 431 h 1192"/>
                <a:gd name="T52" fmla="*/ 849 w 969"/>
                <a:gd name="T53" fmla="*/ 347 h 1192"/>
                <a:gd name="T54" fmla="*/ 849 w 969"/>
                <a:gd name="T55" fmla="*/ 341 h 1192"/>
                <a:gd name="T56" fmla="*/ 855 w 969"/>
                <a:gd name="T57" fmla="*/ 335 h 1192"/>
                <a:gd name="T58" fmla="*/ 873 w 969"/>
                <a:gd name="T59" fmla="*/ 305 h 1192"/>
                <a:gd name="T60" fmla="*/ 885 w 969"/>
                <a:gd name="T61" fmla="*/ 269 h 1192"/>
                <a:gd name="T62" fmla="*/ 897 w 969"/>
                <a:gd name="T63" fmla="*/ 239 h 1192"/>
                <a:gd name="T64" fmla="*/ 903 w 969"/>
                <a:gd name="T65" fmla="*/ 227 h 1192"/>
                <a:gd name="T66" fmla="*/ 909 w 969"/>
                <a:gd name="T67" fmla="*/ 215 h 1192"/>
                <a:gd name="T68" fmla="*/ 927 w 969"/>
                <a:gd name="T69" fmla="*/ 173 h 1192"/>
                <a:gd name="T70" fmla="*/ 945 w 969"/>
                <a:gd name="T71" fmla="*/ 137 h 1192"/>
                <a:gd name="T72" fmla="*/ 951 w 969"/>
                <a:gd name="T73" fmla="*/ 125 h 1192"/>
                <a:gd name="T74" fmla="*/ 951 w 969"/>
                <a:gd name="T75" fmla="*/ 119 h 1192"/>
                <a:gd name="T76" fmla="*/ 969 w 969"/>
                <a:gd name="T77" fmla="*/ 0 h 1192"/>
                <a:gd name="T78" fmla="*/ 945 w 969"/>
                <a:gd name="T79" fmla="*/ 47 h 1192"/>
                <a:gd name="T80" fmla="*/ 783 w 969"/>
                <a:gd name="T81" fmla="*/ 113 h 1192"/>
                <a:gd name="T82" fmla="*/ 706 w 969"/>
                <a:gd name="T83" fmla="*/ 161 h 1192"/>
                <a:gd name="T84" fmla="*/ 460 w 969"/>
                <a:gd name="T85" fmla="*/ 233 h 1192"/>
                <a:gd name="T86" fmla="*/ 281 w 969"/>
                <a:gd name="T87" fmla="*/ 287 h 1192"/>
                <a:gd name="T88" fmla="*/ 173 w 969"/>
                <a:gd name="T89" fmla="*/ 293 h 1192"/>
                <a:gd name="T90" fmla="*/ 12 w 969"/>
                <a:gd name="T91" fmla="*/ 485 h 1192"/>
                <a:gd name="T92" fmla="*/ 0 w 969"/>
                <a:gd name="T93" fmla="*/ 509 h 1192"/>
                <a:gd name="T94" fmla="*/ 0 w 969"/>
                <a:gd name="T95" fmla="*/ 1186 h 1192"/>
                <a:gd name="T96" fmla="*/ 96 w 969"/>
                <a:gd name="T97" fmla="*/ 1180 h 1192"/>
                <a:gd name="T98" fmla="*/ 323 w 969"/>
                <a:gd name="T99" fmla="*/ 1186 h 1192"/>
                <a:gd name="T100" fmla="*/ 323 w 969"/>
                <a:gd name="T101" fmla="*/ 1186 h 1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69" h="1192">
                  <a:moveTo>
                    <a:pt x="323" y="1186"/>
                  </a:moveTo>
                  <a:lnTo>
                    <a:pt x="490" y="1192"/>
                  </a:lnTo>
                  <a:lnTo>
                    <a:pt x="580" y="1150"/>
                  </a:lnTo>
                  <a:lnTo>
                    <a:pt x="813" y="1085"/>
                  </a:lnTo>
                  <a:lnTo>
                    <a:pt x="933" y="1055"/>
                  </a:lnTo>
                  <a:lnTo>
                    <a:pt x="759" y="989"/>
                  </a:lnTo>
                  <a:lnTo>
                    <a:pt x="556" y="953"/>
                  </a:lnTo>
                  <a:lnTo>
                    <a:pt x="197" y="971"/>
                  </a:lnTo>
                  <a:lnTo>
                    <a:pt x="299" y="893"/>
                  </a:lnTo>
                  <a:lnTo>
                    <a:pt x="496" y="803"/>
                  </a:lnTo>
                  <a:lnTo>
                    <a:pt x="694" y="671"/>
                  </a:lnTo>
                  <a:lnTo>
                    <a:pt x="700" y="671"/>
                  </a:lnTo>
                  <a:lnTo>
                    <a:pt x="712" y="665"/>
                  </a:lnTo>
                  <a:lnTo>
                    <a:pt x="753" y="647"/>
                  </a:lnTo>
                  <a:lnTo>
                    <a:pt x="777" y="641"/>
                  </a:lnTo>
                  <a:lnTo>
                    <a:pt x="789" y="629"/>
                  </a:lnTo>
                  <a:lnTo>
                    <a:pt x="795" y="617"/>
                  </a:lnTo>
                  <a:lnTo>
                    <a:pt x="789" y="611"/>
                  </a:lnTo>
                  <a:lnTo>
                    <a:pt x="783" y="599"/>
                  </a:lnTo>
                  <a:lnTo>
                    <a:pt x="783" y="575"/>
                  </a:lnTo>
                  <a:lnTo>
                    <a:pt x="795" y="545"/>
                  </a:lnTo>
                  <a:lnTo>
                    <a:pt x="807" y="515"/>
                  </a:lnTo>
                  <a:lnTo>
                    <a:pt x="825" y="485"/>
                  </a:lnTo>
                  <a:lnTo>
                    <a:pt x="837" y="455"/>
                  </a:lnTo>
                  <a:lnTo>
                    <a:pt x="843" y="437"/>
                  </a:lnTo>
                  <a:lnTo>
                    <a:pt x="849" y="431"/>
                  </a:lnTo>
                  <a:lnTo>
                    <a:pt x="849" y="347"/>
                  </a:lnTo>
                  <a:lnTo>
                    <a:pt x="849" y="341"/>
                  </a:lnTo>
                  <a:lnTo>
                    <a:pt x="855" y="335"/>
                  </a:lnTo>
                  <a:lnTo>
                    <a:pt x="873" y="305"/>
                  </a:lnTo>
                  <a:lnTo>
                    <a:pt x="885" y="269"/>
                  </a:lnTo>
                  <a:lnTo>
                    <a:pt x="897" y="239"/>
                  </a:lnTo>
                  <a:lnTo>
                    <a:pt x="903" y="227"/>
                  </a:lnTo>
                  <a:lnTo>
                    <a:pt x="909" y="215"/>
                  </a:lnTo>
                  <a:lnTo>
                    <a:pt x="927" y="173"/>
                  </a:lnTo>
                  <a:lnTo>
                    <a:pt x="945" y="137"/>
                  </a:lnTo>
                  <a:lnTo>
                    <a:pt x="951" y="125"/>
                  </a:lnTo>
                  <a:lnTo>
                    <a:pt x="951" y="119"/>
                  </a:lnTo>
                  <a:lnTo>
                    <a:pt x="969" y="0"/>
                  </a:lnTo>
                  <a:lnTo>
                    <a:pt x="945" y="47"/>
                  </a:lnTo>
                  <a:lnTo>
                    <a:pt x="783" y="113"/>
                  </a:lnTo>
                  <a:lnTo>
                    <a:pt x="706" y="161"/>
                  </a:lnTo>
                  <a:lnTo>
                    <a:pt x="460" y="233"/>
                  </a:lnTo>
                  <a:lnTo>
                    <a:pt x="281" y="287"/>
                  </a:lnTo>
                  <a:lnTo>
                    <a:pt x="173" y="293"/>
                  </a:lnTo>
                  <a:lnTo>
                    <a:pt x="12" y="485"/>
                  </a:lnTo>
                  <a:lnTo>
                    <a:pt x="0" y="509"/>
                  </a:lnTo>
                  <a:lnTo>
                    <a:pt x="0" y="1186"/>
                  </a:lnTo>
                  <a:lnTo>
                    <a:pt x="96" y="1180"/>
                  </a:lnTo>
                  <a:lnTo>
                    <a:pt x="323" y="1186"/>
                  </a:lnTo>
                  <a:lnTo>
                    <a:pt x="323" y="118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hidden">
            <a:xfrm>
              <a:off x="3188" y="1"/>
              <a:ext cx="2570" cy="2266"/>
            </a:xfrm>
            <a:custGeom>
              <a:avLst/>
              <a:gdLst>
                <a:gd name="T0" fmla="*/ 859 w 2570"/>
                <a:gd name="T1" fmla="*/ 612 h 2266"/>
                <a:gd name="T2" fmla="*/ 1087 w 2570"/>
                <a:gd name="T3" fmla="*/ 853 h 2266"/>
                <a:gd name="T4" fmla="*/ 961 w 2570"/>
                <a:gd name="T5" fmla="*/ 913 h 2266"/>
                <a:gd name="T6" fmla="*/ 786 w 2570"/>
                <a:gd name="T7" fmla="*/ 883 h 2266"/>
                <a:gd name="T8" fmla="*/ 450 w 2570"/>
                <a:gd name="T9" fmla="*/ 931 h 2266"/>
                <a:gd name="T10" fmla="*/ 150 w 2570"/>
                <a:gd name="T11" fmla="*/ 1075 h 2266"/>
                <a:gd name="T12" fmla="*/ 78 w 2570"/>
                <a:gd name="T13" fmla="*/ 1165 h 2266"/>
                <a:gd name="T14" fmla="*/ 361 w 2570"/>
                <a:gd name="T15" fmla="*/ 1256 h 2266"/>
                <a:gd name="T16" fmla="*/ 444 w 2570"/>
                <a:gd name="T17" fmla="*/ 1316 h 2266"/>
                <a:gd name="T18" fmla="*/ 697 w 2570"/>
                <a:gd name="T19" fmla="*/ 1400 h 2266"/>
                <a:gd name="T20" fmla="*/ 1026 w 2570"/>
                <a:gd name="T21" fmla="*/ 1346 h 2266"/>
                <a:gd name="T22" fmla="*/ 991 w 2570"/>
                <a:gd name="T23" fmla="*/ 1412 h 2266"/>
                <a:gd name="T24" fmla="*/ 804 w 2570"/>
                <a:gd name="T25" fmla="*/ 1574 h 2266"/>
                <a:gd name="T26" fmla="*/ 726 w 2570"/>
                <a:gd name="T27" fmla="*/ 1718 h 2266"/>
                <a:gd name="T28" fmla="*/ 768 w 2570"/>
                <a:gd name="T29" fmla="*/ 1742 h 2266"/>
                <a:gd name="T30" fmla="*/ 865 w 2570"/>
                <a:gd name="T31" fmla="*/ 1693 h 2266"/>
                <a:gd name="T32" fmla="*/ 991 w 2570"/>
                <a:gd name="T33" fmla="*/ 1699 h 2266"/>
                <a:gd name="T34" fmla="*/ 1135 w 2570"/>
                <a:gd name="T35" fmla="*/ 1627 h 2266"/>
                <a:gd name="T36" fmla="*/ 1183 w 2570"/>
                <a:gd name="T37" fmla="*/ 1669 h 2266"/>
                <a:gd name="T38" fmla="*/ 1399 w 2570"/>
                <a:gd name="T39" fmla="*/ 1436 h 2266"/>
                <a:gd name="T40" fmla="*/ 1615 w 2570"/>
                <a:gd name="T41" fmla="*/ 1334 h 2266"/>
                <a:gd name="T42" fmla="*/ 1645 w 2570"/>
                <a:gd name="T43" fmla="*/ 1370 h 2266"/>
                <a:gd name="T44" fmla="*/ 1681 w 2570"/>
                <a:gd name="T45" fmla="*/ 1430 h 2266"/>
                <a:gd name="T46" fmla="*/ 1699 w 2570"/>
                <a:gd name="T47" fmla="*/ 1466 h 2266"/>
                <a:gd name="T48" fmla="*/ 1747 w 2570"/>
                <a:gd name="T49" fmla="*/ 1550 h 2266"/>
                <a:gd name="T50" fmla="*/ 1772 w 2570"/>
                <a:gd name="T51" fmla="*/ 1586 h 2266"/>
                <a:gd name="T52" fmla="*/ 2124 w 2570"/>
                <a:gd name="T53" fmla="*/ 2248 h 2266"/>
                <a:gd name="T54" fmla="*/ 1693 w 2570"/>
                <a:gd name="T55" fmla="*/ 1322 h 2266"/>
                <a:gd name="T56" fmla="*/ 1861 w 2570"/>
                <a:gd name="T57" fmla="*/ 1165 h 2266"/>
                <a:gd name="T58" fmla="*/ 2173 w 2570"/>
                <a:gd name="T59" fmla="*/ 1099 h 2266"/>
                <a:gd name="T60" fmla="*/ 2390 w 2570"/>
                <a:gd name="T61" fmla="*/ 1009 h 2266"/>
                <a:gd name="T62" fmla="*/ 2570 w 2570"/>
                <a:gd name="T63" fmla="*/ 805 h 2266"/>
                <a:gd name="T64" fmla="*/ 2342 w 2570"/>
                <a:gd name="T65" fmla="*/ 781 h 2266"/>
                <a:gd name="T66" fmla="*/ 2114 w 2570"/>
                <a:gd name="T67" fmla="*/ 763 h 2266"/>
                <a:gd name="T68" fmla="*/ 2408 w 2570"/>
                <a:gd name="T69" fmla="*/ 433 h 2266"/>
                <a:gd name="T70" fmla="*/ 2426 w 2570"/>
                <a:gd name="T71" fmla="*/ 421 h 2266"/>
                <a:gd name="T72" fmla="*/ 2474 w 2570"/>
                <a:gd name="T73" fmla="*/ 379 h 2266"/>
                <a:gd name="T74" fmla="*/ 2492 w 2570"/>
                <a:gd name="T75" fmla="*/ 355 h 2266"/>
                <a:gd name="T76" fmla="*/ 2474 w 2570"/>
                <a:gd name="T77" fmla="*/ 337 h 2266"/>
                <a:gd name="T78" fmla="*/ 2474 w 2570"/>
                <a:gd name="T79" fmla="*/ 271 h 2266"/>
                <a:gd name="T80" fmla="*/ 2492 w 2570"/>
                <a:gd name="T81" fmla="*/ 192 h 2266"/>
                <a:gd name="T82" fmla="*/ 2504 w 2570"/>
                <a:gd name="T83" fmla="*/ 132 h 2266"/>
                <a:gd name="T84" fmla="*/ 2492 w 2570"/>
                <a:gd name="T85" fmla="*/ 36 h 2266"/>
                <a:gd name="T86" fmla="*/ 2492 w 2570"/>
                <a:gd name="T87" fmla="*/ 24 h 2266"/>
                <a:gd name="T88" fmla="*/ 2102 w 2570"/>
                <a:gd name="T89" fmla="*/ 0 h 2266"/>
                <a:gd name="T90" fmla="*/ 1909 w 2570"/>
                <a:gd name="T91" fmla="*/ 90 h 2266"/>
                <a:gd name="T92" fmla="*/ 1747 w 2570"/>
                <a:gd name="T93" fmla="*/ 535 h 2266"/>
                <a:gd name="T94" fmla="*/ 1711 w 2570"/>
                <a:gd name="T95" fmla="*/ 469 h 2266"/>
                <a:gd name="T96" fmla="*/ 1633 w 2570"/>
                <a:gd name="T97" fmla="*/ 144 h 2266"/>
                <a:gd name="T98" fmla="*/ 1579 w 2570"/>
                <a:gd name="T99" fmla="*/ 0 h 2266"/>
                <a:gd name="T100" fmla="*/ 738 w 2570"/>
                <a:gd name="T101" fmla="*/ 186 h 2266"/>
                <a:gd name="T102" fmla="*/ 756 w 2570"/>
                <a:gd name="T103" fmla="*/ 463 h 22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570" h="2266">
                  <a:moveTo>
                    <a:pt x="756" y="463"/>
                  </a:moveTo>
                  <a:lnTo>
                    <a:pt x="859" y="612"/>
                  </a:lnTo>
                  <a:lnTo>
                    <a:pt x="937" y="720"/>
                  </a:lnTo>
                  <a:lnTo>
                    <a:pt x="1087" y="853"/>
                  </a:lnTo>
                  <a:lnTo>
                    <a:pt x="1105" y="907"/>
                  </a:lnTo>
                  <a:lnTo>
                    <a:pt x="961" y="913"/>
                  </a:lnTo>
                  <a:lnTo>
                    <a:pt x="895" y="901"/>
                  </a:lnTo>
                  <a:lnTo>
                    <a:pt x="786" y="883"/>
                  </a:lnTo>
                  <a:lnTo>
                    <a:pt x="637" y="859"/>
                  </a:lnTo>
                  <a:lnTo>
                    <a:pt x="450" y="931"/>
                  </a:lnTo>
                  <a:lnTo>
                    <a:pt x="306" y="1021"/>
                  </a:lnTo>
                  <a:lnTo>
                    <a:pt x="150" y="1075"/>
                  </a:lnTo>
                  <a:lnTo>
                    <a:pt x="0" y="1153"/>
                  </a:lnTo>
                  <a:lnTo>
                    <a:pt x="78" y="1165"/>
                  </a:lnTo>
                  <a:lnTo>
                    <a:pt x="264" y="1220"/>
                  </a:lnTo>
                  <a:lnTo>
                    <a:pt x="361" y="1256"/>
                  </a:lnTo>
                  <a:lnTo>
                    <a:pt x="367" y="1298"/>
                  </a:lnTo>
                  <a:lnTo>
                    <a:pt x="444" y="1316"/>
                  </a:lnTo>
                  <a:lnTo>
                    <a:pt x="558" y="1400"/>
                  </a:lnTo>
                  <a:lnTo>
                    <a:pt x="697" y="1400"/>
                  </a:lnTo>
                  <a:lnTo>
                    <a:pt x="895" y="1346"/>
                  </a:lnTo>
                  <a:lnTo>
                    <a:pt x="1026" y="1346"/>
                  </a:lnTo>
                  <a:lnTo>
                    <a:pt x="1147" y="1358"/>
                  </a:lnTo>
                  <a:lnTo>
                    <a:pt x="991" y="1412"/>
                  </a:lnTo>
                  <a:lnTo>
                    <a:pt x="804" y="1538"/>
                  </a:lnTo>
                  <a:lnTo>
                    <a:pt x="804" y="1574"/>
                  </a:lnTo>
                  <a:lnTo>
                    <a:pt x="762" y="1645"/>
                  </a:lnTo>
                  <a:lnTo>
                    <a:pt x="726" y="1718"/>
                  </a:lnTo>
                  <a:lnTo>
                    <a:pt x="732" y="1754"/>
                  </a:lnTo>
                  <a:lnTo>
                    <a:pt x="768" y="1742"/>
                  </a:lnTo>
                  <a:lnTo>
                    <a:pt x="829" y="1730"/>
                  </a:lnTo>
                  <a:lnTo>
                    <a:pt x="865" y="1693"/>
                  </a:lnTo>
                  <a:lnTo>
                    <a:pt x="925" y="1663"/>
                  </a:lnTo>
                  <a:lnTo>
                    <a:pt x="991" y="1699"/>
                  </a:lnTo>
                  <a:lnTo>
                    <a:pt x="1087" y="1675"/>
                  </a:lnTo>
                  <a:lnTo>
                    <a:pt x="1135" y="1627"/>
                  </a:lnTo>
                  <a:lnTo>
                    <a:pt x="1147" y="1687"/>
                  </a:lnTo>
                  <a:lnTo>
                    <a:pt x="1183" y="1669"/>
                  </a:lnTo>
                  <a:lnTo>
                    <a:pt x="1333" y="1514"/>
                  </a:lnTo>
                  <a:lnTo>
                    <a:pt x="1399" y="1436"/>
                  </a:lnTo>
                  <a:lnTo>
                    <a:pt x="1526" y="1382"/>
                  </a:lnTo>
                  <a:lnTo>
                    <a:pt x="1615" y="1334"/>
                  </a:lnTo>
                  <a:lnTo>
                    <a:pt x="1627" y="1346"/>
                  </a:lnTo>
                  <a:lnTo>
                    <a:pt x="1645" y="1370"/>
                  </a:lnTo>
                  <a:lnTo>
                    <a:pt x="1669" y="1400"/>
                  </a:lnTo>
                  <a:lnTo>
                    <a:pt x="1681" y="1430"/>
                  </a:lnTo>
                  <a:lnTo>
                    <a:pt x="1687" y="1448"/>
                  </a:lnTo>
                  <a:lnTo>
                    <a:pt x="1699" y="1466"/>
                  </a:lnTo>
                  <a:lnTo>
                    <a:pt x="1729" y="1520"/>
                  </a:lnTo>
                  <a:lnTo>
                    <a:pt x="1747" y="1550"/>
                  </a:lnTo>
                  <a:lnTo>
                    <a:pt x="1766" y="1574"/>
                  </a:lnTo>
                  <a:lnTo>
                    <a:pt x="1772" y="1586"/>
                  </a:lnTo>
                  <a:lnTo>
                    <a:pt x="1778" y="1592"/>
                  </a:lnTo>
                  <a:lnTo>
                    <a:pt x="2124" y="2248"/>
                  </a:lnTo>
                  <a:lnTo>
                    <a:pt x="2215" y="2266"/>
                  </a:lnTo>
                  <a:lnTo>
                    <a:pt x="1693" y="1322"/>
                  </a:lnTo>
                  <a:lnTo>
                    <a:pt x="1723" y="1262"/>
                  </a:lnTo>
                  <a:lnTo>
                    <a:pt x="1861" y="1165"/>
                  </a:lnTo>
                  <a:lnTo>
                    <a:pt x="1988" y="1129"/>
                  </a:lnTo>
                  <a:lnTo>
                    <a:pt x="2173" y="1099"/>
                  </a:lnTo>
                  <a:lnTo>
                    <a:pt x="2318" y="1075"/>
                  </a:lnTo>
                  <a:lnTo>
                    <a:pt x="2390" y="1009"/>
                  </a:lnTo>
                  <a:lnTo>
                    <a:pt x="2570" y="895"/>
                  </a:lnTo>
                  <a:lnTo>
                    <a:pt x="2570" y="805"/>
                  </a:lnTo>
                  <a:lnTo>
                    <a:pt x="2516" y="787"/>
                  </a:lnTo>
                  <a:lnTo>
                    <a:pt x="2342" y="781"/>
                  </a:lnTo>
                  <a:lnTo>
                    <a:pt x="2042" y="871"/>
                  </a:lnTo>
                  <a:lnTo>
                    <a:pt x="2114" y="763"/>
                  </a:lnTo>
                  <a:lnTo>
                    <a:pt x="2264" y="624"/>
                  </a:lnTo>
                  <a:lnTo>
                    <a:pt x="2408" y="433"/>
                  </a:lnTo>
                  <a:lnTo>
                    <a:pt x="2414" y="433"/>
                  </a:lnTo>
                  <a:lnTo>
                    <a:pt x="2426" y="421"/>
                  </a:lnTo>
                  <a:lnTo>
                    <a:pt x="2456" y="397"/>
                  </a:lnTo>
                  <a:lnTo>
                    <a:pt x="2474" y="379"/>
                  </a:lnTo>
                  <a:lnTo>
                    <a:pt x="2486" y="367"/>
                  </a:lnTo>
                  <a:lnTo>
                    <a:pt x="2492" y="355"/>
                  </a:lnTo>
                  <a:lnTo>
                    <a:pt x="2486" y="349"/>
                  </a:lnTo>
                  <a:lnTo>
                    <a:pt x="2474" y="337"/>
                  </a:lnTo>
                  <a:lnTo>
                    <a:pt x="2474" y="307"/>
                  </a:lnTo>
                  <a:lnTo>
                    <a:pt x="2474" y="271"/>
                  </a:lnTo>
                  <a:lnTo>
                    <a:pt x="2480" y="228"/>
                  </a:lnTo>
                  <a:lnTo>
                    <a:pt x="2492" y="192"/>
                  </a:lnTo>
                  <a:lnTo>
                    <a:pt x="2498" y="156"/>
                  </a:lnTo>
                  <a:lnTo>
                    <a:pt x="2504" y="132"/>
                  </a:lnTo>
                  <a:lnTo>
                    <a:pt x="2504" y="126"/>
                  </a:lnTo>
                  <a:lnTo>
                    <a:pt x="2492" y="36"/>
                  </a:lnTo>
                  <a:lnTo>
                    <a:pt x="2492" y="36"/>
                  </a:lnTo>
                  <a:lnTo>
                    <a:pt x="2492" y="24"/>
                  </a:lnTo>
                  <a:lnTo>
                    <a:pt x="2498" y="0"/>
                  </a:lnTo>
                  <a:lnTo>
                    <a:pt x="2102" y="0"/>
                  </a:lnTo>
                  <a:lnTo>
                    <a:pt x="2006" y="60"/>
                  </a:lnTo>
                  <a:lnTo>
                    <a:pt x="1909" y="90"/>
                  </a:lnTo>
                  <a:lnTo>
                    <a:pt x="1808" y="337"/>
                  </a:lnTo>
                  <a:lnTo>
                    <a:pt x="1747" y="535"/>
                  </a:lnTo>
                  <a:lnTo>
                    <a:pt x="1687" y="588"/>
                  </a:lnTo>
                  <a:lnTo>
                    <a:pt x="1711" y="469"/>
                  </a:lnTo>
                  <a:lnTo>
                    <a:pt x="1687" y="343"/>
                  </a:lnTo>
                  <a:lnTo>
                    <a:pt x="1633" y="144"/>
                  </a:lnTo>
                  <a:lnTo>
                    <a:pt x="1585" y="12"/>
                  </a:lnTo>
                  <a:lnTo>
                    <a:pt x="1579" y="0"/>
                  </a:lnTo>
                  <a:lnTo>
                    <a:pt x="786" y="0"/>
                  </a:lnTo>
                  <a:lnTo>
                    <a:pt x="738" y="186"/>
                  </a:lnTo>
                  <a:lnTo>
                    <a:pt x="756" y="463"/>
                  </a:lnTo>
                  <a:lnTo>
                    <a:pt x="756" y="46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hidden">
            <a:xfrm>
              <a:off x="3525" y="1"/>
              <a:ext cx="2185" cy="1508"/>
            </a:xfrm>
            <a:custGeom>
              <a:avLst/>
              <a:gdLst>
                <a:gd name="T0" fmla="*/ 1034 w 2176"/>
                <a:gd name="T1" fmla="*/ 767 h 1505"/>
                <a:gd name="T2" fmla="*/ 1190 w 2176"/>
                <a:gd name="T3" fmla="*/ 1235 h 1505"/>
                <a:gd name="T4" fmla="*/ 956 w 2176"/>
                <a:gd name="T5" fmla="*/ 1193 h 1505"/>
                <a:gd name="T6" fmla="*/ 723 w 2176"/>
                <a:gd name="T7" fmla="*/ 1127 h 1505"/>
                <a:gd name="T8" fmla="*/ 442 w 2176"/>
                <a:gd name="T9" fmla="*/ 1109 h 1505"/>
                <a:gd name="T10" fmla="*/ 0 w 2176"/>
                <a:gd name="T11" fmla="*/ 1079 h 1505"/>
                <a:gd name="T12" fmla="*/ 30 w 2176"/>
                <a:gd name="T13" fmla="*/ 1115 h 1505"/>
                <a:gd name="T14" fmla="*/ 496 w 2176"/>
                <a:gd name="T15" fmla="*/ 1133 h 1505"/>
                <a:gd name="T16" fmla="*/ 777 w 2176"/>
                <a:gd name="T17" fmla="*/ 1187 h 1505"/>
                <a:gd name="T18" fmla="*/ 1130 w 2176"/>
                <a:gd name="T19" fmla="*/ 1301 h 1505"/>
                <a:gd name="T20" fmla="*/ 1070 w 2176"/>
                <a:gd name="T21" fmla="*/ 1319 h 1505"/>
                <a:gd name="T22" fmla="*/ 711 w 2176"/>
                <a:gd name="T23" fmla="*/ 1505 h 1505"/>
                <a:gd name="T24" fmla="*/ 765 w 2176"/>
                <a:gd name="T25" fmla="*/ 1481 h 1505"/>
                <a:gd name="T26" fmla="*/ 861 w 2176"/>
                <a:gd name="T27" fmla="*/ 1439 h 1505"/>
                <a:gd name="T28" fmla="*/ 1022 w 2176"/>
                <a:gd name="T29" fmla="*/ 1355 h 1505"/>
                <a:gd name="T30" fmla="*/ 1214 w 2176"/>
                <a:gd name="T31" fmla="*/ 1295 h 1505"/>
                <a:gd name="T32" fmla="*/ 1267 w 2176"/>
                <a:gd name="T33" fmla="*/ 1223 h 1505"/>
                <a:gd name="T34" fmla="*/ 1632 w 2176"/>
                <a:gd name="T35" fmla="*/ 1043 h 1505"/>
                <a:gd name="T36" fmla="*/ 1931 w 2176"/>
                <a:gd name="T37" fmla="*/ 953 h 1505"/>
                <a:gd name="T38" fmla="*/ 2176 w 2176"/>
                <a:gd name="T39" fmla="*/ 821 h 1505"/>
                <a:gd name="T40" fmla="*/ 1961 w 2176"/>
                <a:gd name="T41" fmla="*/ 911 h 1505"/>
                <a:gd name="T42" fmla="*/ 1656 w 2176"/>
                <a:gd name="T43" fmla="*/ 989 h 1505"/>
                <a:gd name="T44" fmla="*/ 1339 w 2176"/>
                <a:gd name="T45" fmla="*/ 1151 h 1505"/>
                <a:gd name="T46" fmla="*/ 1501 w 2176"/>
                <a:gd name="T47" fmla="*/ 905 h 1505"/>
                <a:gd name="T48" fmla="*/ 1620 w 2176"/>
                <a:gd name="T49" fmla="*/ 545 h 1505"/>
                <a:gd name="T50" fmla="*/ 1740 w 2176"/>
                <a:gd name="T51" fmla="*/ 372 h 1505"/>
                <a:gd name="T52" fmla="*/ 1979 w 2176"/>
                <a:gd name="T53" fmla="*/ 60 h 1505"/>
                <a:gd name="T54" fmla="*/ 2003 w 2176"/>
                <a:gd name="T55" fmla="*/ 0 h 1505"/>
                <a:gd name="T56" fmla="*/ 1973 w 2176"/>
                <a:gd name="T57" fmla="*/ 0 h 1505"/>
                <a:gd name="T58" fmla="*/ 1596 w 2176"/>
                <a:gd name="T59" fmla="*/ 480 h 1505"/>
                <a:gd name="T60" fmla="*/ 1477 w 2176"/>
                <a:gd name="T61" fmla="*/ 887 h 1505"/>
                <a:gd name="T62" fmla="*/ 1255 w 2176"/>
                <a:gd name="T63" fmla="*/ 1175 h 1505"/>
                <a:gd name="T64" fmla="*/ 1130 w 2176"/>
                <a:gd name="T65" fmla="*/ 905 h 1505"/>
                <a:gd name="T66" fmla="*/ 1010 w 2176"/>
                <a:gd name="T67" fmla="*/ 540 h 1505"/>
                <a:gd name="T68" fmla="*/ 885 w 2176"/>
                <a:gd name="T69" fmla="*/ 222 h 1505"/>
                <a:gd name="T70" fmla="*/ 789 w 2176"/>
                <a:gd name="T71" fmla="*/ 0 h 1505"/>
                <a:gd name="T72" fmla="*/ 753 w 2176"/>
                <a:gd name="T73" fmla="*/ 0 h 1505"/>
                <a:gd name="T74" fmla="*/ 903 w 2176"/>
                <a:gd name="T75" fmla="*/ 354 h 1505"/>
                <a:gd name="T76" fmla="*/ 1034 w 2176"/>
                <a:gd name="T77" fmla="*/ 767 h 1505"/>
                <a:gd name="T78" fmla="*/ 1034 w 2176"/>
                <a:gd name="T79" fmla="*/ 767 h 15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176" h="1505">
                  <a:moveTo>
                    <a:pt x="1034" y="767"/>
                  </a:moveTo>
                  <a:lnTo>
                    <a:pt x="1190" y="1235"/>
                  </a:lnTo>
                  <a:lnTo>
                    <a:pt x="956" y="1193"/>
                  </a:lnTo>
                  <a:lnTo>
                    <a:pt x="723" y="1127"/>
                  </a:lnTo>
                  <a:lnTo>
                    <a:pt x="442" y="1109"/>
                  </a:lnTo>
                  <a:lnTo>
                    <a:pt x="0" y="1079"/>
                  </a:lnTo>
                  <a:lnTo>
                    <a:pt x="30" y="1115"/>
                  </a:lnTo>
                  <a:lnTo>
                    <a:pt x="496" y="1133"/>
                  </a:lnTo>
                  <a:lnTo>
                    <a:pt x="777" y="1187"/>
                  </a:lnTo>
                  <a:lnTo>
                    <a:pt x="1130" y="1301"/>
                  </a:lnTo>
                  <a:lnTo>
                    <a:pt x="1070" y="1319"/>
                  </a:lnTo>
                  <a:lnTo>
                    <a:pt x="711" y="1505"/>
                  </a:lnTo>
                  <a:lnTo>
                    <a:pt x="765" y="1481"/>
                  </a:lnTo>
                  <a:lnTo>
                    <a:pt x="861" y="1439"/>
                  </a:lnTo>
                  <a:lnTo>
                    <a:pt x="1022" y="1355"/>
                  </a:lnTo>
                  <a:lnTo>
                    <a:pt x="1214" y="1295"/>
                  </a:lnTo>
                  <a:lnTo>
                    <a:pt x="1267" y="1223"/>
                  </a:lnTo>
                  <a:lnTo>
                    <a:pt x="1632" y="1043"/>
                  </a:lnTo>
                  <a:lnTo>
                    <a:pt x="1931" y="953"/>
                  </a:lnTo>
                  <a:lnTo>
                    <a:pt x="2176" y="821"/>
                  </a:lnTo>
                  <a:lnTo>
                    <a:pt x="1961" y="911"/>
                  </a:lnTo>
                  <a:lnTo>
                    <a:pt x="1656" y="989"/>
                  </a:lnTo>
                  <a:lnTo>
                    <a:pt x="1339" y="1151"/>
                  </a:lnTo>
                  <a:lnTo>
                    <a:pt x="1501" y="905"/>
                  </a:lnTo>
                  <a:lnTo>
                    <a:pt x="1620" y="545"/>
                  </a:lnTo>
                  <a:lnTo>
                    <a:pt x="1740" y="372"/>
                  </a:lnTo>
                  <a:lnTo>
                    <a:pt x="1979" y="60"/>
                  </a:lnTo>
                  <a:lnTo>
                    <a:pt x="2003" y="0"/>
                  </a:lnTo>
                  <a:lnTo>
                    <a:pt x="1973" y="0"/>
                  </a:lnTo>
                  <a:lnTo>
                    <a:pt x="1596" y="480"/>
                  </a:lnTo>
                  <a:lnTo>
                    <a:pt x="1477" y="887"/>
                  </a:lnTo>
                  <a:lnTo>
                    <a:pt x="1255" y="1175"/>
                  </a:lnTo>
                  <a:lnTo>
                    <a:pt x="1130" y="905"/>
                  </a:lnTo>
                  <a:lnTo>
                    <a:pt x="1010" y="540"/>
                  </a:lnTo>
                  <a:lnTo>
                    <a:pt x="885" y="222"/>
                  </a:lnTo>
                  <a:lnTo>
                    <a:pt x="789" y="0"/>
                  </a:lnTo>
                  <a:lnTo>
                    <a:pt x="753" y="0"/>
                  </a:lnTo>
                  <a:lnTo>
                    <a:pt x="903" y="354"/>
                  </a:lnTo>
                  <a:lnTo>
                    <a:pt x="1034" y="767"/>
                  </a:lnTo>
                  <a:lnTo>
                    <a:pt x="1034" y="767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9" name="Freeform 9"/>
            <p:cNvSpPr>
              <a:spLocks/>
            </p:cNvSpPr>
            <p:nvPr/>
          </p:nvSpPr>
          <p:spPr bwMode="hidden">
            <a:xfrm>
              <a:off x="0" y="649"/>
              <a:ext cx="816" cy="806"/>
            </a:xfrm>
            <a:custGeom>
              <a:avLst/>
              <a:gdLst>
                <a:gd name="T0" fmla="*/ 161 w 813"/>
                <a:gd name="T1" fmla="*/ 564 h 804"/>
                <a:gd name="T2" fmla="*/ 329 w 813"/>
                <a:gd name="T3" fmla="*/ 438 h 804"/>
                <a:gd name="T4" fmla="*/ 646 w 813"/>
                <a:gd name="T5" fmla="*/ 216 h 804"/>
                <a:gd name="T6" fmla="*/ 813 w 813"/>
                <a:gd name="T7" fmla="*/ 0 h 804"/>
                <a:gd name="T8" fmla="*/ 676 w 813"/>
                <a:gd name="T9" fmla="*/ 150 h 804"/>
                <a:gd name="T10" fmla="*/ 144 w 813"/>
                <a:gd name="T11" fmla="*/ 504 h 804"/>
                <a:gd name="T12" fmla="*/ 0 w 813"/>
                <a:gd name="T13" fmla="*/ 732 h 804"/>
                <a:gd name="T14" fmla="*/ 0 w 813"/>
                <a:gd name="T15" fmla="*/ 804 h 804"/>
                <a:gd name="T16" fmla="*/ 161 w 813"/>
                <a:gd name="T17" fmla="*/ 564 h 804"/>
                <a:gd name="T18" fmla="*/ 161 w 813"/>
                <a:gd name="T19" fmla="*/ 564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13" h="804">
                  <a:moveTo>
                    <a:pt x="161" y="564"/>
                  </a:moveTo>
                  <a:lnTo>
                    <a:pt x="329" y="438"/>
                  </a:lnTo>
                  <a:lnTo>
                    <a:pt x="646" y="216"/>
                  </a:lnTo>
                  <a:lnTo>
                    <a:pt x="813" y="0"/>
                  </a:lnTo>
                  <a:lnTo>
                    <a:pt x="676" y="150"/>
                  </a:lnTo>
                  <a:lnTo>
                    <a:pt x="144" y="504"/>
                  </a:lnTo>
                  <a:lnTo>
                    <a:pt x="0" y="732"/>
                  </a:lnTo>
                  <a:lnTo>
                    <a:pt x="0" y="804"/>
                  </a:lnTo>
                  <a:lnTo>
                    <a:pt x="161" y="564"/>
                  </a:lnTo>
                  <a:lnTo>
                    <a:pt x="161" y="564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Freeform 10"/>
            <p:cNvSpPr>
              <a:spLocks/>
            </p:cNvSpPr>
            <p:nvPr/>
          </p:nvSpPr>
          <p:spPr bwMode="hidden">
            <a:xfrm>
              <a:off x="0" y="1545"/>
              <a:ext cx="762" cy="107"/>
            </a:xfrm>
            <a:custGeom>
              <a:avLst/>
              <a:gdLst>
                <a:gd name="T0" fmla="*/ 460 w 759"/>
                <a:gd name="T1" fmla="*/ 66 h 107"/>
                <a:gd name="T2" fmla="*/ 759 w 759"/>
                <a:gd name="T3" fmla="*/ 0 h 107"/>
                <a:gd name="T4" fmla="*/ 496 w 759"/>
                <a:gd name="T5" fmla="*/ 36 h 107"/>
                <a:gd name="T6" fmla="*/ 138 w 759"/>
                <a:gd name="T7" fmla="*/ 48 h 107"/>
                <a:gd name="T8" fmla="*/ 0 w 759"/>
                <a:gd name="T9" fmla="*/ 78 h 107"/>
                <a:gd name="T10" fmla="*/ 0 w 759"/>
                <a:gd name="T11" fmla="*/ 107 h 107"/>
                <a:gd name="T12" fmla="*/ 96 w 759"/>
                <a:gd name="T13" fmla="*/ 89 h 107"/>
                <a:gd name="T14" fmla="*/ 460 w 759"/>
                <a:gd name="T15" fmla="*/ 66 h 107"/>
                <a:gd name="T16" fmla="*/ 460 w 759"/>
                <a:gd name="T17" fmla="*/ 66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759" h="107">
                  <a:moveTo>
                    <a:pt x="460" y="66"/>
                  </a:moveTo>
                  <a:lnTo>
                    <a:pt x="759" y="0"/>
                  </a:lnTo>
                  <a:lnTo>
                    <a:pt x="496" y="36"/>
                  </a:lnTo>
                  <a:lnTo>
                    <a:pt x="138" y="48"/>
                  </a:lnTo>
                  <a:lnTo>
                    <a:pt x="0" y="78"/>
                  </a:lnTo>
                  <a:lnTo>
                    <a:pt x="0" y="107"/>
                  </a:lnTo>
                  <a:lnTo>
                    <a:pt x="96" y="89"/>
                  </a:lnTo>
                  <a:lnTo>
                    <a:pt x="460" y="66"/>
                  </a:lnTo>
                  <a:lnTo>
                    <a:pt x="460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1" name="Freeform 11"/>
            <p:cNvSpPr>
              <a:spLocks/>
            </p:cNvSpPr>
            <p:nvPr/>
          </p:nvSpPr>
          <p:spPr bwMode="hidden">
            <a:xfrm>
              <a:off x="2314" y="3431"/>
              <a:ext cx="3182" cy="745"/>
            </a:xfrm>
            <a:custGeom>
              <a:avLst/>
              <a:gdLst>
                <a:gd name="T0" fmla="*/ 1387 w 3169"/>
                <a:gd name="T1" fmla="*/ 239 h 743"/>
                <a:gd name="T2" fmla="*/ 1734 w 3169"/>
                <a:gd name="T3" fmla="*/ 233 h 743"/>
                <a:gd name="T4" fmla="*/ 2087 w 3169"/>
                <a:gd name="T5" fmla="*/ 251 h 743"/>
                <a:gd name="T6" fmla="*/ 2505 w 3169"/>
                <a:gd name="T7" fmla="*/ 233 h 743"/>
                <a:gd name="T8" fmla="*/ 3169 w 3169"/>
                <a:gd name="T9" fmla="*/ 204 h 743"/>
                <a:gd name="T10" fmla="*/ 3115 w 3169"/>
                <a:gd name="T11" fmla="*/ 186 h 743"/>
                <a:gd name="T12" fmla="*/ 2422 w 3169"/>
                <a:gd name="T13" fmla="*/ 221 h 743"/>
                <a:gd name="T14" fmla="*/ 2003 w 3169"/>
                <a:gd name="T15" fmla="*/ 221 h 743"/>
                <a:gd name="T16" fmla="*/ 1459 w 3169"/>
                <a:gd name="T17" fmla="*/ 186 h 743"/>
                <a:gd name="T18" fmla="*/ 1543 w 3169"/>
                <a:gd name="T19" fmla="*/ 168 h 743"/>
                <a:gd name="T20" fmla="*/ 2039 w 3169"/>
                <a:gd name="T21" fmla="*/ 0 h 743"/>
                <a:gd name="T22" fmla="*/ 1961 w 3169"/>
                <a:gd name="T23" fmla="*/ 24 h 743"/>
                <a:gd name="T24" fmla="*/ 1836 w 3169"/>
                <a:gd name="T25" fmla="*/ 66 h 743"/>
                <a:gd name="T26" fmla="*/ 1602 w 3169"/>
                <a:gd name="T27" fmla="*/ 138 h 743"/>
                <a:gd name="T28" fmla="*/ 1339 w 3169"/>
                <a:gd name="T29" fmla="*/ 198 h 743"/>
                <a:gd name="T30" fmla="*/ 1268 w 3169"/>
                <a:gd name="T31" fmla="*/ 251 h 743"/>
                <a:gd name="T32" fmla="*/ 765 w 3169"/>
                <a:gd name="T33" fmla="*/ 413 h 743"/>
                <a:gd name="T34" fmla="*/ 335 w 3169"/>
                <a:gd name="T35" fmla="*/ 503 h 743"/>
                <a:gd name="T36" fmla="*/ 0 w 3169"/>
                <a:gd name="T37" fmla="*/ 617 h 743"/>
                <a:gd name="T38" fmla="*/ 299 w 3169"/>
                <a:gd name="T39" fmla="*/ 539 h 743"/>
                <a:gd name="T40" fmla="*/ 735 w 3169"/>
                <a:gd name="T41" fmla="*/ 449 h 743"/>
                <a:gd name="T42" fmla="*/ 1178 w 3169"/>
                <a:gd name="T43" fmla="*/ 311 h 743"/>
                <a:gd name="T44" fmla="*/ 981 w 3169"/>
                <a:gd name="T45" fmla="*/ 491 h 743"/>
                <a:gd name="T46" fmla="*/ 867 w 3169"/>
                <a:gd name="T47" fmla="*/ 743 h 743"/>
                <a:gd name="T48" fmla="*/ 861 w 3169"/>
                <a:gd name="T49" fmla="*/ 743 h 743"/>
                <a:gd name="T50" fmla="*/ 933 w 3169"/>
                <a:gd name="T51" fmla="*/ 743 h 743"/>
                <a:gd name="T52" fmla="*/ 1022 w 3169"/>
                <a:gd name="T53" fmla="*/ 497 h 743"/>
                <a:gd name="T54" fmla="*/ 1297 w 3169"/>
                <a:gd name="T55" fmla="*/ 281 h 743"/>
                <a:gd name="T56" fmla="*/ 1531 w 3169"/>
                <a:gd name="T57" fmla="*/ 449 h 743"/>
                <a:gd name="T58" fmla="*/ 1770 w 3169"/>
                <a:gd name="T59" fmla="*/ 677 h 743"/>
                <a:gd name="T60" fmla="*/ 1854 w 3169"/>
                <a:gd name="T61" fmla="*/ 743 h 743"/>
                <a:gd name="T62" fmla="*/ 1919 w 3169"/>
                <a:gd name="T63" fmla="*/ 743 h 743"/>
                <a:gd name="T64" fmla="*/ 1692 w 3169"/>
                <a:gd name="T65" fmla="*/ 527 h 743"/>
                <a:gd name="T66" fmla="*/ 1387 w 3169"/>
                <a:gd name="T67" fmla="*/ 239 h 743"/>
                <a:gd name="T68" fmla="*/ 1387 w 3169"/>
                <a:gd name="T69" fmla="*/ 239 h 7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169" h="743">
                  <a:moveTo>
                    <a:pt x="1387" y="239"/>
                  </a:moveTo>
                  <a:lnTo>
                    <a:pt x="1734" y="233"/>
                  </a:lnTo>
                  <a:lnTo>
                    <a:pt x="2087" y="251"/>
                  </a:lnTo>
                  <a:lnTo>
                    <a:pt x="2505" y="233"/>
                  </a:lnTo>
                  <a:lnTo>
                    <a:pt x="3169" y="204"/>
                  </a:lnTo>
                  <a:lnTo>
                    <a:pt x="3115" y="186"/>
                  </a:lnTo>
                  <a:lnTo>
                    <a:pt x="2422" y="221"/>
                  </a:lnTo>
                  <a:lnTo>
                    <a:pt x="2003" y="221"/>
                  </a:lnTo>
                  <a:lnTo>
                    <a:pt x="1459" y="186"/>
                  </a:lnTo>
                  <a:lnTo>
                    <a:pt x="1543" y="168"/>
                  </a:lnTo>
                  <a:lnTo>
                    <a:pt x="2039" y="0"/>
                  </a:lnTo>
                  <a:lnTo>
                    <a:pt x="1961" y="24"/>
                  </a:lnTo>
                  <a:lnTo>
                    <a:pt x="1836" y="66"/>
                  </a:lnTo>
                  <a:lnTo>
                    <a:pt x="1602" y="138"/>
                  </a:lnTo>
                  <a:lnTo>
                    <a:pt x="1339" y="198"/>
                  </a:lnTo>
                  <a:lnTo>
                    <a:pt x="1268" y="251"/>
                  </a:lnTo>
                  <a:lnTo>
                    <a:pt x="765" y="413"/>
                  </a:lnTo>
                  <a:lnTo>
                    <a:pt x="335" y="503"/>
                  </a:lnTo>
                  <a:lnTo>
                    <a:pt x="0" y="617"/>
                  </a:lnTo>
                  <a:lnTo>
                    <a:pt x="299" y="539"/>
                  </a:lnTo>
                  <a:lnTo>
                    <a:pt x="735" y="449"/>
                  </a:lnTo>
                  <a:lnTo>
                    <a:pt x="1178" y="311"/>
                  </a:lnTo>
                  <a:lnTo>
                    <a:pt x="981" y="491"/>
                  </a:lnTo>
                  <a:lnTo>
                    <a:pt x="867" y="743"/>
                  </a:lnTo>
                  <a:lnTo>
                    <a:pt x="861" y="743"/>
                  </a:lnTo>
                  <a:lnTo>
                    <a:pt x="933" y="743"/>
                  </a:lnTo>
                  <a:lnTo>
                    <a:pt x="1022" y="497"/>
                  </a:lnTo>
                  <a:lnTo>
                    <a:pt x="1297" y="281"/>
                  </a:lnTo>
                  <a:lnTo>
                    <a:pt x="1531" y="449"/>
                  </a:lnTo>
                  <a:lnTo>
                    <a:pt x="1770" y="677"/>
                  </a:lnTo>
                  <a:lnTo>
                    <a:pt x="1854" y="743"/>
                  </a:lnTo>
                  <a:lnTo>
                    <a:pt x="1919" y="743"/>
                  </a:lnTo>
                  <a:lnTo>
                    <a:pt x="1692" y="527"/>
                  </a:lnTo>
                  <a:lnTo>
                    <a:pt x="1387" y="239"/>
                  </a:lnTo>
                  <a:lnTo>
                    <a:pt x="1387" y="239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2" name="Rectangle 12"/>
            <p:cNvSpPr>
              <a:spLocks noChangeArrowheads="1"/>
            </p:cNvSpPr>
            <p:nvPr/>
          </p:nvSpPr>
          <p:spPr bwMode="hidden">
            <a:xfrm>
              <a:off x="192" y="127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3" name="Rectangle 13"/>
            <p:cNvSpPr>
              <a:spLocks noChangeArrowheads="1"/>
            </p:cNvSpPr>
            <p:nvPr/>
          </p:nvSpPr>
          <p:spPr bwMode="hidden">
            <a:xfrm>
              <a:off x="204" y="131"/>
              <a:ext cx="1" cy="1"/>
            </a:xfrm>
            <a:prstGeom prst="rect">
              <a:avLst/>
            </a:prstGeom>
            <a:solidFill>
              <a:srgbClr val="9A1E8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4" name="Freeform 14"/>
            <p:cNvSpPr>
              <a:spLocks/>
            </p:cNvSpPr>
            <p:nvPr/>
          </p:nvSpPr>
          <p:spPr bwMode="hidden">
            <a:xfrm>
              <a:off x="0" y="4032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5" name="Freeform 15"/>
            <p:cNvSpPr>
              <a:spLocks/>
            </p:cNvSpPr>
            <p:nvPr/>
          </p:nvSpPr>
          <p:spPr bwMode="hidden">
            <a:xfrm>
              <a:off x="0" y="4032"/>
              <a:ext cx="5760" cy="336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46275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6" name="Freeform 16"/>
            <p:cNvSpPr>
              <a:spLocks/>
            </p:cNvSpPr>
            <p:nvPr/>
          </p:nvSpPr>
          <p:spPr bwMode="hidden">
            <a:xfrm>
              <a:off x="0" y="0"/>
              <a:ext cx="5760" cy="288"/>
            </a:xfrm>
            <a:custGeom>
              <a:avLst/>
              <a:gdLst>
                <a:gd name="T0" fmla="*/ 5740 w 5740"/>
                <a:gd name="T1" fmla="*/ 288 h 288"/>
                <a:gd name="T2" fmla="*/ 0 w 5740"/>
                <a:gd name="T3" fmla="*/ 288 h 288"/>
                <a:gd name="T4" fmla="*/ 0 w 5740"/>
                <a:gd name="T5" fmla="*/ 0 h 288"/>
                <a:gd name="T6" fmla="*/ 5740 w 5740"/>
                <a:gd name="T7" fmla="*/ 0 h 288"/>
                <a:gd name="T8" fmla="*/ 5740 w 5740"/>
                <a:gd name="T9" fmla="*/ 288 h 288"/>
                <a:gd name="T10" fmla="*/ 5740 w 5740"/>
                <a:gd name="T11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288">
                  <a:moveTo>
                    <a:pt x="5740" y="288"/>
                  </a:moveTo>
                  <a:lnTo>
                    <a:pt x="0" y="288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288"/>
                  </a:lnTo>
                  <a:lnTo>
                    <a:pt x="5740" y="288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56078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7" name="Freeform 17"/>
            <p:cNvSpPr>
              <a:spLocks/>
            </p:cNvSpPr>
            <p:nvPr/>
          </p:nvSpPr>
          <p:spPr bwMode="hidden">
            <a:xfrm>
              <a:off x="509" y="229"/>
              <a:ext cx="3188" cy="2024"/>
            </a:xfrm>
            <a:custGeom>
              <a:avLst/>
              <a:gdLst>
                <a:gd name="T0" fmla="*/ 871 w 3188"/>
                <a:gd name="T1" fmla="*/ 1423 h 2024"/>
                <a:gd name="T2" fmla="*/ 907 w 3188"/>
                <a:gd name="T3" fmla="*/ 1393 h 2024"/>
                <a:gd name="T4" fmla="*/ 991 w 3188"/>
                <a:gd name="T5" fmla="*/ 1320 h 2024"/>
                <a:gd name="T6" fmla="*/ 1033 w 3188"/>
                <a:gd name="T7" fmla="*/ 1297 h 2024"/>
                <a:gd name="T8" fmla="*/ 1086 w 3188"/>
                <a:gd name="T9" fmla="*/ 1249 h 2024"/>
                <a:gd name="T10" fmla="*/ 1123 w 3188"/>
                <a:gd name="T11" fmla="*/ 1219 h 2024"/>
                <a:gd name="T12" fmla="*/ 1057 w 3188"/>
                <a:gd name="T13" fmla="*/ 1153 h 2024"/>
                <a:gd name="T14" fmla="*/ 877 w 3188"/>
                <a:gd name="T15" fmla="*/ 1021 h 2024"/>
                <a:gd name="T16" fmla="*/ 655 w 3188"/>
                <a:gd name="T17" fmla="*/ 907 h 2024"/>
                <a:gd name="T18" fmla="*/ 655 w 3188"/>
                <a:gd name="T19" fmla="*/ 846 h 2024"/>
                <a:gd name="T20" fmla="*/ 643 w 3188"/>
                <a:gd name="T21" fmla="*/ 708 h 2024"/>
                <a:gd name="T22" fmla="*/ 552 w 3188"/>
                <a:gd name="T23" fmla="*/ 642 h 2024"/>
                <a:gd name="T24" fmla="*/ 510 w 3188"/>
                <a:gd name="T25" fmla="*/ 570 h 2024"/>
                <a:gd name="T26" fmla="*/ 637 w 3188"/>
                <a:gd name="T27" fmla="*/ 564 h 2024"/>
                <a:gd name="T28" fmla="*/ 763 w 3188"/>
                <a:gd name="T29" fmla="*/ 570 h 2024"/>
                <a:gd name="T30" fmla="*/ 1091 w 3188"/>
                <a:gd name="T31" fmla="*/ 850 h 2024"/>
                <a:gd name="T32" fmla="*/ 1009 w 3188"/>
                <a:gd name="T33" fmla="*/ 566 h 2024"/>
                <a:gd name="T34" fmla="*/ 1054 w 3188"/>
                <a:gd name="T35" fmla="*/ 265 h 2024"/>
                <a:gd name="T36" fmla="*/ 1249 w 3188"/>
                <a:gd name="T37" fmla="*/ 0 h 2024"/>
                <a:gd name="T38" fmla="*/ 1466 w 3188"/>
                <a:gd name="T39" fmla="*/ 292 h 2024"/>
                <a:gd name="T40" fmla="*/ 1475 w 3188"/>
                <a:gd name="T41" fmla="*/ 548 h 2024"/>
                <a:gd name="T42" fmla="*/ 1567 w 3188"/>
                <a:gd name="T43" fmla="*/ 630 h 2024"/>
                <a:gd name="T44" fmla="*/ 1795 w 3188"/>
                <a:gd name="T45" fmla="*/ 365 h 2024"/>
                <a:gd name="T46" fmla="*/ 2245 w 3188"/>
                <a:gd name="T47" fmla="*/ 150 h 2024"/>
                <a:gd name="T48" fmla="*/ 2618 w 3188"/>
                <a:gd name="T49" fmla="*/ 180 h 2024"/>
                <a:gd name="T50" fmla="*/ 3050 w 3188"/>
                <a:gd name="T51" fmla="*/ 150 h 2024"/>
                <a:gd name="T52" fmla="*/ 3140 w 3188"/>
                <a:gd name="T53" fmla="*/ 210 h 2024"/>
                <a:gd name="T54" fmla="*/ 2990 w 3188"/>
                <a:gd name="T55" fmla="*/ 210 h 2024"/>
                <a:gd name="T56" fmla="*/ 2834 w 3188"/>
                <a:gd name="T57" fmla="*/ 377 h 2024"/>
                <a:gd name="T58" fmla="*/ 2702 w 3188"/>
                <a:gd name="T59" fmla="*/ 648 h 2024"/>
                <a:gd name="T60" fmla="*/ 2582 w 3188"/>
                <a:gd name="T61" fmla="*/ 828 h 2024"/>
                <a:gd name="T62" fmla="*/ 2234 w 3188"/>
                <a:gd name="T63" fmla="*/ 1009 h 2024"/>
                <a:gd name="T64" fmla="*/ 1963 w 3188"/>
                <a:gd name="T65" fmla="*/ 1075 h 2024"/>
                <a:gd name="T66" fmla="*/ 2257 w 3188"/>
                <a:gd name="T67" fmla="*/ 1111 h 2024"/>
                <a:gd name="T68" fmla="*/ 2600 w 3188"/>
                <a:gd name="T69" fmla="*/ 1207 h 2024"/>
                <a:gd name="T70" fmla="*/ 2894 w 3188"/>
                <a:gd name="T71" fmla="*/ 1441 h 2024"/>
                <a:gd name="T72" fmla="*/ 3122 w 3188"/>
                <a:gd name="T73" fmla="*/ 1555 h 2024"/>
                <a:gd name="T74" fmla="*/ 3032 w 3188"/>
                <a:gd name="T75" fmla="*/ 1585 h 2024"/>
                <a:gd name="T76" fmla="*/ 3008 w 3188"/>
                <a:gd name="T77" fmla="*/ 1591 h 2024"/>
                <a:gd name="T78" fmla="*/ 2960 w 3188"/>
                <a:gd name="T79" fmla="*/ 1597 h 2024"/>
                <a:gd name="T80" fmla="*/ 2882 w 3188"/>
                <a:gd name="T81" fmla="*/ 1609 h 2024"/>
                <a:gd name="T82" fmla="*/ 2846 w 3188"/>
                <a:gd name="T83" fmla="*/ 1609 h 2024"/>
                <a:gd name="T84" fmla="*/ 2774 w 3188"/>
                <a:gd name="T85" fmla="*/ 1615 h 2024"/>
                <a:gd name="T86" fmla="*/ 2726 w 3188"/>
                <a:gd name="T87" fmla="*/ 1621 h 2024"/>
                <a:gd name="T88" fmla="*/ 2708 w 3188"/>
                <a:gd name="T89" fmla="*/ 1621 h 2024"/>
                <a:gd name="T90" fmla="*/ 2594 w 3188"/>
                <a:gd name="T91" fmla="*/ 1657 h 2024"/>
                <a:gd name="T92" fmla="*/ 2533 w 3188"/>
                <a:gd name="T93" fmla="*/ 1663 h 2024"/>
                <a:gd name="T94" fmla="*/ 2444 w 3188"/>
                <a:gd name="T95" fmla="*/ 1675 h 2024"/>
                <a:gd name="T96" fmla="*/ 2378 w 3188"/>
                <a:gd name="T97" fmla="*/ 1687 h 2024"/>
                <a:gd name="T98" fmla="*/ 2360 w 3188"/>
                <a:gd name="T99" fmla="*/ 1705 h 2024"/>
                <a:gd name="T100" fmla="*/ 2305 w 3188"/>
                <a:gd name="T101" fmla="*/ 1687 h 2024"/>
                <a:gd name="T102" fmla="*/ 2263 w 3188"/>
                <a:gd name="T103" fmla="*/ 1663 h 2024"/>
                <a:gd name="T104" fmla="*/ 2017 w 3188"/>
                <a:gd name="T105" fmla="*/ 1585 h 2024"/>
                <a:gd name="T106" fmla="*/ 1711 w 3188"/>
                <a:gd name="T107" fmla="*/ 1453 h 2024"/>
                <a:gd name="T108" fmla="*/ 1880 w 3188"/>
                <a:gd name="T109" fmla="*/ 1844 h 2024"/>
                <a:gd name="T110" fmla="*/ 1771 w 3188"/>
                <a:gd name="T111" fmla="*/ 1922 h 2024"/>
                <a:gd name="T112" fmla="*/ 1531 w 3188"/>
                <a:gd name="T113" fmla="*/ 1753 h 2024"/>
                <a:gd name="T114" fmla="*/ 1411 w 3188"/>
                <a:gd name="T115" fmla="*/ 1477 h 2024"/>
                <a:gd name="T116" fmla="*/ 1219 w 3188"/>
                <a:gd name="T117" fmla="*/ 1291 h 2024"/>
                <a:gd name="T118" fmla="*/ 127 w 3188"/>
                <a:gd name="T119" fmla="*/ 2006 h 2024"/>
                <a:gd name="T120" fmla="*/ 865 w 3188"/>
                <a:gd name="T121" fmla="*/ 1429 h 2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188" h="2024">
                  <a:moveTo>
                    <a:pt x="865" y="1429"/>
                  </a:moveTo>
                  <a:lnTo>
                    <a:pt x="871" y="1423"/>
                  </a:lnTo>
                  <a:lnTo>
                    <a:pt x="889" y="1411"/>
                  </a:lnTo>
                  <a:lnTo>
                    <a:pt x="907" y="1393"/>
                  </a:lnTo>
                  <a:lnTo>
                    <a:pt x="937" y="1369"/>
                  </a:lnTo>
                  <a:lnTo>
                    <a:pt x="991" y="1320"/>
                  </a:lnTo>
                  <a:lnTo>
                    <a:pt x="1015" y="1309"/>
                  </a:lnTo>
                  <a:lnTo>
                    <a:pt x="1033" y="1297"/>
                  </a:lnTo>
                  <a:lnTo>
                    <a:pt x="1057" y="1279"/>
                  </a:lnTo>
                  <a:lnTo>
                    <a:pt x="1086" y="1249"/>
                  </a:lnTo>
                  <a:lnTo>
                    <a:pt x="1111" y="1225"/>
                  </a:lnTo>
                  <a:lnTo>
                    <a:pt x="1123" y="1219"/>
                  </a:lnTo>
                  <a:lnTo>
                    <a:pt x="1123" y="1213"/>
                  </a:lnTo>
                  <a:lnTo>
                    <a:pt x="1057" y="1153"/>
                  </a:lnTo>
                  <a:lnTo>
                    <a:pt x="979" y="1051"/>
                  </a:lnTo>
                  <a:lnTo>
                    <a:pt x="877" y="1021"/>
                  </a:lnTo>
                  <a:lnTo>
                    <a:pt x="685" y="931"/>
                  </a:lnTo>
                  <a:lnTo>
                    <a:pt x="655" y="907"/>
                  </a:lnTo>
                  <a:lnTo>
                    <a:pt x="721" y="876"/>
                  </a:lnTo>
                  <a:lnTo>
                    <a:pt x="655" y="846"/>
                  </a:lnTo>
                  <a:lnTo>
                    <a:pt x="612" y="774"/>
                  </a:lnTo>
                  <a:lnTo>
                    <a:pt x="643" y="708"/>
                  </a:lnTo>
                  <a:lnTo>
                    <a:pt x="600" y="660"/>
                  </a:lnTo>
                  <a:lnTo>
                    <a:pt x="552" y="642"/>
                  </a:lnTo>
                  <a:lnTo>
                    <a:pt x="528" y="594"/>
                  </a:lnTo>
                  <a:lnTo>
                    <a:pt x="510" y="570"/>
                  </a:lnTo>
                  <a:lnTo>
                    <a:pt x="552" y="552"/>
                  </a:lnTo>
                  <a:lnTo>
                    <a:pt x="637" y="564"/>
                  </a:lnTo>
                  <a:lnTo>
                    <a:pt x="721" y="576"/>
                  </a:lnTo>
                  <a:lnTo>
                    <a:pt x="763" y="570"/>
                  </a:lnTo>
                  <a:lnTo>
                    <a:pt x="931" y="696"/>
                  </a:lnTo>
                  <a:lnTo>
                    <a:pt x="1091" y="850"/>
                  </a:lnTo>
                  <a:lnTo>
                    <a:pt x="1073" y="685"/>
                  </a:lnTo>
                  <a:lnTo>
                    <a:pt x="1009" y="566"/>
                  </a:lnTo>
                  <a:lnTo>
                    <a:pt x="945" y="393"/>
                  </a:lnTo>
                  <a:lnTo>
                    <a:pt x="1054" y="265"/>
                  </a:lnTo>
                  <a:lnTo>
                    <a:pt x="1137" y="45"/>
                  </a:lnTo>
                  <a:lnTo>
                    <a:pt x="1249" y="0"/>
                  </a:lnTo>
                  <a:lnTo>
                    <a:pt x="1338" y="137"/>
                  </a:lnTo>
                  <a:lnTo>
                    <a:pt x="1466" y="292"/>
                  </a:lnTo>
                  <a:lnTo>
                    <a:pt x="1502" y="411"/>
                  </a:lnTo>
                  <a:lnTo>
                    <a:pt x="1475" y="548"/>
                  </a:lnTo>
                  <a:lnTo>
                    <a:pt x="1347" y="768"/>
                  </a:lnTo>
                  <a:lnTo>
                    <a:pt x="1567" y="630"/>
                  </a:lnTo>
                  <a:lnTo>
                    <a:pt x="1687" y="462"/>
                  </a:lnTo>
                  <a:lnTo>
                    <a:pt x="1795" y="365"/>
                  </a:lnTo>
                  <a:lnTo>
                    <a:pt x="1940" y="239"/>
                  </a:lnTo>
                  <a:lnTo>
                    <a:pt x="2245" y="150"/>
                  </a:lnTo>
                  <a:lnTo>
                    <a:pt x="2498" y="138"/>
                  </a:lnTo>
                  <a:lnTo>
                    <a:pt x="2618" y="180"/>
                  </a:lnTo>
                  <a:lnTo>
                    <a:pt x="2815" y="138"/>
                  </a:lnTo>
                  <a:lnTo>
                    <a:pt x="3050" y="150"/>
                  </a:lnTo>
                  <a:lnTo>
                    <a:pt x="3176" y="168"/>
                  </a:lnTo>
                  <a:lnTo>
                    <a:pt x="3140" y="210"/>
                  </a:lnTo>
                  <a:lnTo>
                    <a:pt x="3116" y="192"/>
                  </a:lnTo>
                  <a:lnTo>
                    <a:pt x="2990" y="210"/>
                  </a:lnTo>
                  <a:lnTo>
                    <a:pt x="2906" y="263"/>
                  </a:lnTo>
                  <a:lnTo>
                    <a:pt x="2834" y="377"/>
                  </a:lnTo>
                  <a:lnTo>
                    <a:pt x="2768" y="534"/>
                  </a:lnTo>
                  <a:lnTo>
                    <a:pt x="2702" y="648"/>
                  </a:lnTo>
                  <a:lnTo>
                    <a:pt x="2738" y="726"/>
                  </a:lnTo>
                  <a:lnTo>
                    <a:pt x="2582" y="828"/>
                  </a:lnTo>
                  <a:lnTo>
                    <a:pt x="2444" y="913"/>
                  </a:lnTo>
                  <a:lnTo>
                    <a:pt x="2234" y="1009"/>
                  </a:lnTo>
                  <a:lnTo>
                    <a:pt x="2096" y="1063"/>
                  </a:lnTo>
                  <a:lnTo>
                    <a:pt x="1963" y="1075"/>
                  </a:lnTo>
                  <a:lnTo>
                    <a:pt x="2035" y="1117"/>
                  </a:lnTo>
                  <a:lnTo>
                    <a:pt x="2257" y="1111"/>
                  </a:lnTo>
                  <a:lnTo>
                    <a:pt x="2545" y="1135"/>
                  </a:lnTo>
                  <a:lnTo>
                    <a:pt x="2600" y="1207"/>
                  </a:lnTo>
                  <a:lnTo>
                    <a:pt x="2726" y="1303"/>
                  </a:lnTo>
                  <a:lnTo>
                    <a:pt x="2894" y="1441"/>
                  </a:lnTo>
                  <a:lnTo>
                    <a:pt x="2984" y="1471"/>
                  </a:lnTo>
                  <a:lnTo>
                    <a:pt x="3122" y="1555"/>
                  </a:lnTo>
                  <a:lnTo>
                    <a:pt x="3188" y="1543"/>
                  </a:lnTo>
                  <a:lnTo>
                    <a:pt x="3032" y="1585"/>
                  </a:lnTo>
                  <a:lnTo>
                    <a:pt x="3026" y="1585"/>
                  </a:lnTo>
                  <a:lnTo>
                    <a:pt x="3008" y="1591"/>
                  </a:lnTo>
                  <a:lnTo>
                    <a:pt x="2984" y="1591"/>
                  </a:lnTo>
                  <a:lnTo>
                    <a:pt x="2960" y="1597"/>
                  </a:lnTo>
                  <a:lnTo>
                    <a:pt x="2906" y="1603"/>
                  </a:lnTo>
                  <a:lnTo>
                    <a:pt x="2882" y="1609"/>
                  </a:lnTo>
                  <a:lnTo>
                    <a:pt x="2864" y="1609"/>
                  </a:lnTo>
                  <a:lnTo>
                    <a:pt x="2846" y="1609"/>
                  </a:lnTo>
                  <a:lnTo>
                    <a:pt x="2828" y="1609"/>
                  </a:lnTo>
                  <a:lnTo>
                    <a:pt x="2774" y="1615"/>
                  </a:lnTo>
                  <a:lnTo>
                    <a:pt x="2750" y="1615"/>
                  </a:lnTo>
                  <a:lnTo>
                    <a:pt x="2726" y="1621"/>
                  </a:lnTo>
                  <a:lnTo>
                    <a:pt x="2714" y="1621"/>
                  </a:lnTo>
                  <a:lnTo>
                    <a:pt x="2708" y="1621"/>
                  </a:lnTo>
                  <a:lnTo>
                    <a:pt x="2606" y="1657"/>
                  </a:lnTo>
                  <a:lnTo>
                    <a:pt x="2594" y="1657"/>
                  </a:lnTo>
                  <a:lnTo>
                    <a:pt x="2569" y="1657"/>
                  </a:lnTo>
                  <a:lnTo>
                    <a:pt x="2533" y="1663"/>
                  </a:lnTo>
                  <a:lnTo>
                    <a:pt x="2486" y="1669"/>
                  </a:lnTo>
                  <a:lnTo>
                    <a:pt x="2444" y="1675"/>
                  </a:lnTo>
                  <a:lnTo>
                    <a:pt x="2408" y="1681"/>
                  </a:lnTo>
                  <a:lnTo>
                    <a:pt x="2378" y="1687"/>
                  </a:lnTo>
                  <a:lnTo>
                    <a:pt x="2366" y="1699"/>
                  </a:lnTo>
                  <a:lnTo>
                    <a:pt x="2360" y="1705"/>
                  </a:lnTo>
                  <a:lnTo>
                    <a:pt x="2342" y="1705"/>
                  </a:lnTo>
                  <a:lnTo>
                    <a:pt x="2305" y="1687"/>
                  </a:lnTo>
                  <a:lnTo>
                    <a:pt x="2275" y="1669"/>
                  </a:lnTo>
                  <a:lnTo>
                    <a:pt x="2263" y="1663"/>
                  </a:lnTo>
                  <a:lnTo>
                    <a:pt x="2257" y="1657"/>
                  </a:lnTo>
                  <a:lnTo>
                    <a:pt x="2017" y="1585"/>
                  </a:lnTo>
                  <a:lnTo>
                    <a:pt x="1844" y="1489"/>
                  </a:lnTo>
                  <a:lnTo>
                    <a:pt x="1711" y="1453"/>
                  </a:lnTo>
                  <a:lnTo>
                    <a:pt x="1856" y="1693"/>
                  </a:lnTo>
                  <a:lnTo>
                    <a:pt x="1880" y="1844"/>
                  </a:lnTo>
                  <a:lnTo>
                    <a:pt x="1856" y="1994"/>
                  </a:lnTo>
                  <a:lnTo>
                    <a:pt x="1771" y="1922"/>
                  </a:lnTo>
                  <a:lnTo>
                    <a:pt x="1616" y="1795"/>
                  </a:lnTo>
                  <a:lnTo>
                    <a:pt x="1531" y="1753"/>
                  </a:lnTo>
                  <a:lnTo>
                    <a:pt x="1483" y="1633"/>
                  </a:lnTo>
                  <a:lnTo>
                    <a:pt x="1411" y="1477"/>
                  </a:lnTo>
                  <a:lnTo>
                    <a:pt x="1358" y="1381"/>
                  </a:lnTo>
                  <a:lnTo>
                    <a:pt x="1219" y="1291"/>
                  </a:lnTo>
                  <a:lnTo>
                    <a:pt x="1147" y="1279"/>
                  </a:lnTo>
                  <a:lnTo>
                    <a:pt x="127" y="2006"/>
                  </a:lnTo>
                  <a:lnTo>
                    <a:pt x="0" y="2024"/>
                  </a:lnTo>
                  <a:lnTo>
                    <a:pt x="865" y="1429"/>
                  </a:lnTo>
                  <a:lnTo>
                    <a:pt x="865" y="142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8" name="Freeform 18"/>
            <p:cNvSpPr>
              <a:spLocks/>
            </p:cNvSpPr>
            <p:nvPr/>
          </p:nvSpPr>
          <p:spPr bwMode="hidden">
            <a:xfrm>
              <a:off x="1344" y="293"/>
              <a:ext cx="2144" cy="1787"/>
            </a:xfrm>
            <a:custGeom>
              <a:avLst/>
              <a:gdLst>
                <a:gd name="T0" fmla="*/ 318 w 2144"/>
                <a:gd name="T1" fmla="*/ 1078 h 1787"/>
                <a:gd name="T2" fmla="*/ 217 w 2144"/>
                <a:gd name="T3" fmla="*/ 928 h 1787"/>
                <a:gd name="T4" fmla="*/ 102 w 2144"/>
                <a:gd name="T5" fmla="*/ 808 h 1787"/>
                <a:gd name="T6" fmla="*/ 36 w 2144"/>
                <a:gd name="T7" fmla="*/ 742 h 1787"/>
                <a:gd name="T8" fmla="*/ 0 w 2144"/>
                <a:gd name="T9" fmla="*/ 700 h 1787"/>
                <a:gd name="T10" fmla="*/ 270 w 2144"/>
                <a:gd name="T11" fmla="*/ 958 h 1787"/>
                <a:gd name="T12" fmla="*/ 294 w 2144"/>
                <a:gd name="T13" fmla="*/ 1006 h 1787"/>
                <a:gd name="T14" fmla="*/ 367 w 2144"/>
                <a:gd name="T15" fmla="*/ 670 h 1787"/>
                <a:gd name="T16" fmla="*/ 379 w 2144"/>
                <a:gd name="T17" fmla="*/ 411 h 1787"/>
                <a:gd name="T18" fmla="*/ 347 w 2144"/>
                <a:gd name="T19" fmla="*/ 118 h 1787"/>
                <a:gd name="T20" fmla="*/ 393 w 2144"/>
                <a:gd name="T21" fmla="*/ 0 h 1787"/>
                <a:gd name="T22" fmla="*/ 397 w 2144"/>
                <a:gd name="T23" fmla="*/ 357 h 1787"/>
                <a:gd name="T24" fmla="*/ 421 w 2144"/>
                <a:gd name="T25" fmla="*/ 609 h 1787"/>
                <a:gd name="T26" fmla="*/ 385 w 2144"/>
                <a:gd name="T27" fmla="*/ 826 h 1787"/>
                <a:gd name="T28" fmla="*/ 385 w 2144"/>
                <a:gd name="T29" fmla="*/ 1036 h 1787"/>
                <a:gd name="T30" fmla="*/ 877 w 2144"/>
                <a:gd name="T31" fmla="*/ 784 h 1787"/>
                <a:gd name="T32" fmla="*/ 1309 w 2144"/>
                <a:gd name="T33" fmla="*/ 555 h 1787"/>
                <a:gd name="T34" fmla="*/ 1802 w 2144"/>
                <a:gd name="T35" fmla="*/ 249 h 1787"/>
                <a:gd name="T36" fmla="*/ 2096 w 2144"/>
                <a:gd name="T37" fmla="*/ 69 h 1787"/>
                <a:gd name="T38" fmla="*/ 1814 w 2144"/>
                <a:gd name="T39" fmla="*/ 279 h 1787"/>
                <a:gd name="T40" fmla="*/ 1453 w 2144"/>
                <a:gd name="T41" fmla="*/ 501 h 1787"/>
                <a:gd name="T42" fmla="*/ 1123 w 2144"/>
                <a:gd name="T43" fmla="*/ 700 h 1787"/>
                <a:gd name="T44" fmla="*/ 739 w 2144"/>
                <a:gd name="T45" fmla="*/ 898 h 1787"/>
                <a:gd name="T46" fmla="*/ 463 w 2144"/>
                <a:gd name="T47" fmla="*/ 1084 h 1787"/>
                <a:gd name="T48" fmla="*/ 817 w 2144"/>
                <a:gd name="T49" fmla="*/ 1193 h 1787"/>
                <a:gd name="T50" fmla="*/ 1285 w 2144"/>
                <a:gd name="T51" fmla="*/ 1187 h 1787"/>
                <a:gd name="T52" fmla="*/ 1916 w 2144"/>
                <a:gd name="T53" fmla="*/ 1396 h 1787"/>
                <a:gd name="T54" fmla="*/ 2144 w 2144"/>
                <a:gd name="T55" fmla="*/ 1420 h 1787"/>
                <a:gd name="T56" fmla="*/ 1814 w 2144"/>
                <a:gd name="T57" fmla="*/ 1408 h 1787"/>
                <a:gd name="T58" fmla="*/ 1435 w 2144"/>
                <a:gd name="T59" fmla="*/ 1288 h 1787"/>
                <a:gd name="T60" fmla="*/ 1219 w 2144"/>
                <a:gd name="T61" fmla="*/ 1229 h 1787"/>
                <a:gd name="T62" fmla="*/ 799 w 2144"/>
                <a:gd name="T63" fmla="*/ 1223 h 1787"/>
                <a:gd name="T64" fmla="*/ 505 w 2144"/>
                <a:gd name="T65" fmla="*/ 1145 h 1787"/>
                <a:gd name="T66" fmla="*/ 733 w 2144"/>
                <a:gd name="T67" fmla="*/ 1378 h 1787"/>
                <a:gd name="T68" fmla="*/ 877 w 2144"/>
                <a:gd name="T69" fmla="*/ 1619 h 1787"/>
                <a:gd name="T70" fmla="*/ 1009 w 2144"/>
                <a:gd name="T71" fmla="*/ 1787 h 1787"/>
                <a:gd name="T72" fmla="*/ 817 w 2144"/>
                <a:gd name="T73" fmla="*/ 1607 h 1787"/>
                <a:gd name="T74" fmla="*/ 673 w 2144"/>
                <a:gd name="T75" fmla="*/ 1372 h 1787"/>
                <a:gd name="T76" fmla="*/ 415 w 2144"/>
                <a:gd name="T77" fmla="*/ 1109 h 1787"/>
                <a:gd name="T78" fmla="*/ 318 w 2144"/>
                <a:gd name="T79" fmla="*/ 1078 h 1787"/>
                <a:gd name="T80" fmla="*/ 318 w 2144"/>
                <a:gd name="T81" fmla="*/ 1078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44" h="1787">
                  <a:moveTo>
                    <a:pt x="318" y="1078"/>
                  </a:moveTo>
                  <a:lnTo>
                    <a:pt x="217" y="928"/>
                  </a:lnTo>
                  <a:lnTo>
                    <a:pt x="102" y="808"/>
                  </a:lnTo>
                  <a:lnTo>
                    <a:pt x="36" y="742"/>
                  </a:lnTo>
                  <a:lnTo>
                    <a:pt x="0" y="700"/>
                  </a:lnTo>
                  <a:lnTo>
                    <a:pt x="270" y="958"/>
                  </a:lnTo>
                  <a:lnTo>
                    <a:pt x="294" y="1006"/>
                  </a:lnTo>
                  <a:lnTo>
                    <a:pt x="367" y="670"/>
                  </a:lnTo>
                  <a:lnTo>
                    <a:pt x="379" y="411"/>
                  </a:lnTo>
                  <a:lnTo>
                    <a:pt x="347" y="118"/>
                  </a:lnTo>
                  <a:lnTo>
                    <a:pt x="393" y="0"/>
                  </a:lnTo>
                  <a:lnTo>
                    <a:pt x="397" y="357"/>
                  </a:lnTo>
                  <a:lnTo>
                    <a:pt x="421" y="609"/>
                  </a:lnTo>
                  <a:lnTo>
                    <a:pt x="385" y="826"/>
                  </a:lnTo>
                  <a:lnTo>
                    <a:pt x="385" y="1036"/>
                  </a:lnTo>
                  <a:lnTo>
                    <a:pt x="877" y="784"/>
                  </a:lnTo>
                  <a:lnTo>
                    <a:pt x="1309" y="555"/>
                  </a:lnTo>
                  <a:lnTo>
                    <a:pt x="1802" y="249"/>
                  </a:lnTo>
                  <a:lnTo>
                    <a:pt x="2096" y="69"/>
                  </a:lnTo>
                  <a:lnTo>
                    <a:pt x="1814" y="279"/>
                  </a:lnTo>
                  <a:lnTo>
                    <a:pt x="1453" y="501"/>
                  </a:lnTo>
                  <a:lnTo>
                    <a:pt x="1123" y="700"/>
                  </a:lnTo>
                  <a:lnTo>
                    <a:pt x="739" y="898"/>
                  </a:lnTo>
                  <a:lnTo>
                    <a:pt x="463" y="1084"/>
                  </a:lnTo>
                  <a:lnTo>
                    <a:pt x="817" y="1193"/>
                  </a:lnTo>
                  <a:lnTo>
                    <a:pt x="1285" y="1187"/>
                  </a:lnTo>
                  <a:lnTo>
                    <a:pt x="1916" y="1396"/>
                  </a:lnTo>
                  <a:lnTo>
                    <a:pt x="2144" y="1420"/>
                  </a:lnTo>
                  <a:lnTo>
                    <a:pt x="1814" y="1408"/>
                  </a:lnTo>
                  <a:lnTo>
                    <a:pt x="1435" y="1288"/>
                  </a:lnTo>
                  <a:lnTo>
                    <a:pt x="1219" y="1229"/>
                  </a:lnTo>
                  <a:lnTo>
                    <a:pt x="799" y="1223"/>
                  </a:lnTo>
                  <a:lnTo>
                    <a:pt x="505" y="1145"/>
                  </a:lnTo>
                  <a:lnTo>
                    <a:pt x="733" y="1378"/>
                  </a:lnTo>
                  <a:lnTo>
                    <a:pt x="877" y="1619"/>
                  </a:lnTo>
                  <a:lnTo>
                    <a:pt x="1009" y="1787"/>
                  </a:lnTo>
                  <a:lnTo>
                    <a:pt x="817" y="1607"/>
                  </a:lnTo>
                  <a:lnTo>
                    <a:pt x="673" y="1372"/>
                  </a:lnTo>
                  <a:lnTo>
                    <a:pt x="415" y="1109"/>
                  </a:lnTo>
                  <a:lnTo>
                    <a:pt x="318" y="1078"/>
                  </a:lnTo>
                  <a:lnTo>
                    <a:pt x="318" y="1078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9" name="Freeform 19"/>
            <p:cNvSpPr>
              <a:spLocks/>
            </p:cNvSpPr>
            <p:nvPr/>
          </p:nvSpPr>
          <p:spPr bwMode="hidden">
            <a:xfrm>
              <a:off x="2932" y="1728"/>
              <a:ext cx="2828" cy="2366"/>
            </a:xfrm>
            <a:custGeom>
              <a:avLst/>
              <a:gdLst>
                <a:gd name="T0" fmla="*/ 1814 w 2828"/>
                <a:gd name="T1" fmla="*/ 606 h 2366"/>
                <a:gd name="T2" fmla="*/ 1615 w 2828"/>
                <a:gd name="T3" fmla="*/ 252 h 2366"/>
                <a:gd name="T4" fmla="*/ 1345 w 2828"/>
                <a:gd name="T5" fmla="*/ 132 h 2366"/>
                <a:gd name="T6" fmla="*/ 1381 w 2828"/>
                <a:gd name="T7" fmla="*/ 492 h 2366"/>
                <a:gd name="T8" fmla="*/ 955 w 2828"/>
                <a:gd name="T9" fmla="*/ 221 h 2366"/>
                <a:gd name="T10" fmla="*/ 877 w 2828"/>
                <a:gd name="T11" fmla="*/ 161 h 2366"/>
                <a:gd name="T12" fmla="*/ 841 w 2828"/>
                <a:gd name="T13" fmla="*/ 167 h 2366"/>
                <a:gd name="T14" fmla="*/ 720 w 2828"/>
                <a:gd name="T15" fmla="*/ 161 h 2366"/>
                <a:gd name="T16" fmla="*/ 613 w 2828"/>
                <a:gd name="T17" fmla="*/ 144 h 2366"/>
                <a:gd name="T18" fmla="*/ 492 w 2828"/>
                <a:gd name="T19" fmla="*/ 161 h 2366"/>
                <a:gd name="T20" fmla="*/ 432 w 2828"/>
                <a:gd name="T21" fmla="*/ 150 h 2366"/>
                <a:gd name="T22" fmla="*/ 342 w 2828"/>
                <a:gd name="T23" fmla="*/ 138 h 2366"/>
                <a:gd name="T24" fmla="*/ 246 w 2828"/>
                <a:gd name="T25" fmla="*/ 126 h 2366"/>
                <a:gd name="T26" fmla="*/ 174 w 2828"/>
                <a:gd name="T27" fmla="*/ 114 h 2366"/>
                <a:gd name="T28" fmla="*/ 216 w 2828"/>
                <a:gd name="T29" fmla="*/ 240 h 2366"/>
                <a:gd name="T30" fmla="*/ 607 w 2828"/>
                <a:gd name="T31" fmla="*/ 588 h 2366"/>
                <a:gd name="T32" fmla="*/ 1177 w 2828"/>
                <a:gd name="T33" fmla="*/ 817 h 2366"/>
                <a:gd name="T34" fmla="*/ 972 w 2828"/>
                <a:gd name="T35" fmla="*/ 871 h 2366"/>
                <a:gd name="T36" fmla="*/ 492 w 2828"/>
                <a:gd name="T37" fmla="*/ 1111 h 2366"/>
                <a:gd name="T38" fmla="*/ 276 w 2828"/>
                <a:gd name="T39" fmla="*/ 1441 h 2366"/>
                <a:gd name="T40" fmla="*/ 42 w 2828"/>
                <a:gd name="T41" fmla="*/ 1441 h 2366"/>
                <a:gd name="T42" fmla="*/ 367 w 2828"/>
                <a:gd name="T43" fmla="*/ 1585 h 2366"/>
                <a:gd name="T44" fmla="*/ 949 w 2828"/>
                <a:gd name="T45" fmla="*/ 1712 h 2366"/>
                <a:gd name="T46" fmla="*/ 1519 w 2828"/>
                <a:gd name="T47" fmla="*/ 1537 h 2366"/>
                <a:gd name="T48" fmla="*/ 1735 w 2828"/>
                <a:gd name="T49" fmla="*/ 1513 h 2366"/>
                <a:gd name="T50" fmla="*/ 1723 w 2828"/>
                <a:gd name="T51" fmla="*/ 1802 h 2366"/>
                <a:gd name="T52" fmla="*/ 2042 w 2828"/>
                <a:gd name="T53" fmla="*/ 2229 h 2366"/>
                <a:gd name="T54" fmla="*/ 2191 w 2828"/>
                <a:gd name="T55" fmla="*/ 2133 h 2366"/>
                <a:gd name="T56" fmla="*/ 2270 w 2828"/>
                <a:gd name="T57" fmla="*/ 1970 h 2366"/>
                <a:gd name="T58" fmla="*/ 2233 w 2828"/>
                <a:gd name="T59" fmla="*/ 1573 h 2366"/>
                <a:gd name="T60" fmla="*/ 2294 w 2828"/>
                <a:gd name="T61" fmla="*/ 1483 h 2366"/>
                <a:gd name="T62" fmla="*/ 2588 w 2828"/>
                <a:gd name="T63" fmla="*/ 1688 h 2366"/>
                <a:gd name="T64" fmla="*/ 2695 w 2828"/>
                <a:gd name="T65" fmla="*/ 1682 h 2366"/>
                <a:gd name="T66" fmla="*/ 2588 w 2828"/>
                <a:gd name="T67" fmla="*/ 1543 h 2366"/>
                <a:gd name="T68" fmla="*/ 2510 w 2828"/>
                <a:gd name="T69" fmla="*/ 1357 h 2366"/>
                <a:gd name="T70" fmla="*/ 2354 w 2828"/>
                <a:gd name="T71" fmla="*/ 1184 h 2366"/>
                <a:gd name="T72" fmla="*/ 2102 w 2828"/>
                <a:gd name="T73" fmla="*/ 931 h 2366"/>
                <a:gd name="T74" fmla="*/ 2137 w 2828"/>
                <a:gd name="T75" fmla="*/ 907 h 2366"/>
                <a:gd name="T76" fmla="*/ 2215 w 2828"/>
                <a:gd name="T77" fmla="*/ 871 h 2366"/>
                <a:gd name="T78" fmla="*/ 2324 w 2828"/>
                <a:gd name="T79" fmla="*/ 817 h 2366"/>
                <a:gd name="T80" fmla="*/ 2372 w 2828"/>
                <a:gd name="T81" fmla="*/ 787 h 2366"/>
                <a:gd name="T82" fmla="*/ 2078 w 2828"/>
                <a:gd name="T83" fmla="*/ 865 h 2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28" h="2366">
                  <a:moveTo>
                    <a:pt x="2006" y="835"/>
                  </a:moveTo>
                  <a:lnTo>
                    <a:pt x="1873" y="715"/>
                  </a:lnTo>
                  <a:lnTo>
                    <a:pt x="1814" y="606"/>
                  </a:lnTo>
                  <a:lnTo>
                    <a:pt x="1747" y="438"/>
                  </a:lnTo>
                  <a:lnTo>
                    <a:pt x="1699" y="312"/>
                  </a:lnTo>
                  <a:lnTo>
                    <a:pt x="1615" y="252"/>
                  </a:lnTo>
                  <a:lnTo>
                    <a:pt x="1453" y="84"/>
                  </a:lnTo>
                  <a:lnTo>
                    <a:pt x="1375" y="0"/>
                  </a:lnTo>
                  <a:lnTo>
                    <a:pt x="1345" y="132"/>
                  </a:lnTo>
                  <a:lnTo>
                    <a:pt x="1369" y="294"/>
                  </a:lnTo>
                  <a:lnTo>
                    <a:pt x="1513" y="558"/>
                  </a:lnTo>
                  <a:lnTo>
                    <a:pt x="1381" y="492"/>
                  </a:lnTo>
                  <a:lnTo>
                    <a:pt x="1201" y="360"/>
                  </a:lnTo>
                  <a:lnTo>
                    <a:pt x="961" y="227"/>
                  </a:lnTo>
                  <a:lnTo>
                    <a:pt x="955" y="221"/>
                  </a:lnTo>
                  <a:lnTo>
                    <a:pt x="949" y="215"/>
                  </a:lnTo>
                  <a:lnTo>
                    <a:pt x="913" y="185"/>
                  </a:lnTo>
                  <a:lnTo>
                    <a:pt x="877" y="161"/>
                  </a:lnTo>
                  <a:lnTo>
                    <a:pt x="859" y="156"/>
                  </a:lnTo>
                  <a:lnTo>
                    <a:pt x="853" y="161"/>
                  </a:lnTo>
                  <a:lnTo>
                    <a:pt x="841" y="167"/>
                  </a:lnTo>
                  <a:lnTo>
                    <a:pt x="810" y="173"/>
                  </a:lnTo>
                  <a:lnTo>
                    <a:pt x="768" y="167"/>
                  </a:lnTo>
                  <a:lnTo>
                    <a:pt x="720" y="161"/>
                  </a:lnTo>
                  <a:lnTo>
                    <a:pt x="678" y="156"/>
                  </a:lnTo>
                  <a:lnTo>
                    <a:pt x="637" y="150"/>
                  </a:lnTo>
                  <a:lnTo>
                    <a:pt x="613" y="144"/>
                  </a:lnTo>
                  <a:lnTo>
                    <a:pt x="601" y="144"/>
                  </a:lnTo>
                  <a:lnTo>
                    <a:pt x="498" y="161"/>
                  </a:lnTo>
                  <a:lnTo>
                    <a:pt x="492" y="161"/>
                  </a:lnTo>
                  <a:lnTo>
                    <a:pt x="480" y="156"/>
                  </a:lnTo>
                  <a:lnTo>
                    <a:pt x="456" y="156"/>
                  </a:lnTo>
                  <a:lnTo>
                    <a:pt x="432" y="150"/>
                  </a:lnTo>
                  <a:lnTo>
                    <a:pt x="379" y="144"/>
                  </a:lnTo>
                  <a:lnTo>
                    <a:pt x="361" y="138"/>
                  </a:lnTo>
                  <a:lnTo>
                    <a:pt x="342" y="138"/>
                  </a:lnTo>
                  <a:lnTo>
                    <a:pt x="324" y="138"/>
                  </a:lnTo>
                  <a:lnTo>
                    <a:pt x="300" y="132"/>
                  </a:lnTo>
                  <a:lnTo>
                    <a:pt x="246" y="126"/>
                  </a:lnTo>
                  <a:lnTo>
                    <a:pt x="216" y="120"/>
                  </a:lnTo>
                  <a:lnTo>
                    <a:pt x="192" y="120"/>
                  </a:lnTo>
                  <a:lnTo>
                    <a:pt x="174" y="114"/>
                  </a:lnTo>
                  <a:lnTo>
                    <a:pt x="168" y="114"/>
                  </a:lnTo>
                  <a:lnTo>
                    <a:pt x="6" y="120"/>
                  </a:lnTo>
                  <a:lnTo>
                    <a:pt x="216" y="240"/>
                  </a:lnTo>
                  <a:lnTo>
                    <a:pt x="306" y="294"/>
                  </a:lnTo>
                  <a:lnTo>
                    <a:pt x="480" y="462"/>
                  </a:lnTo>
                  <a:lnTo>
                    <a:pt x="607" y="588"/>
                  </a:lnTo>
                  <a:lnTo>
                    <a:pt x="655" y="672"/>
                  </a:lnTo>
                  <a:lnTo>
                    <a:pt x="949" y="769"/>
                  </a:lnTo>
                  <a:lnTo>
                    <a:pt x="1177" y="817"/>
                  </a:lnTo>
                  <a:lnTo>
                    <a:pt x="1249" y="871"/>
                  </a:lnTo>
                  <a:lnTo>
                    <a:pt x="1117" y="853"/>
                  </a:lnTo>
                  <a:lnTo>
                    <a:pt x="972" y="871"/>
                  </a:lnTo>
                  <a:lnTo>
                    <a:pt x="756" y="919"/>
                  </a:lnTo>
                  <a:lnTo>
                    <a:pt x="619" y="961"/>
                  </a:lnTo>
                  <a:lnTo>
                    <a:pt x="492" y="1111"/>
                  </a:lnTo>
                  <a:lnTo>
                    <a:pt x="420" y="1214"/>
                  </a:lnTo>
                  <a:lnTo>
                    <a:pt x="348" y="1345"/>
                  </a:lnTo>
                  <a:lnTo>
                    <a:pt x="276" y="1441"/>
                  </a:lnTo>
                  <a:lnTo>
                    <a:pt x="192" y="1471"/>
                  </a:lnTo>
                  <a:lnTo>
                    <a:pt x="66" y="1465"/>
                  </a:lnTo>
                  <a:lnTo>
                    <a:pt x="42" y="1441"/>
                  </a:lnTo>
                  <a:lnTo>
                    <a:pt x="0" y="1471"/>
                  </a:lnTo>
                  <a:lnTo>
                    <a:pt x="126" y="1519"/>
                  </a:lnTo>
                  <a:lnTo>
                    <a:pt x="367" y="1585"/>
                  </a:lnTo>
                  <a:lnTo>
                    <a:pt x="570" y="1591"/>
                  </a:lnTo>
                  <a:lnTo>
                    <a:pt x="690" y="1664"/>
                  </a:lnTo>
                  <a:lnTo>
                    <a:pt x="949" y="1712"/>
                  </a:lnTo>
                  <a:lnTo>
                    <a:pt x="1260" y="1694"/>
                  </a:lnTo>
                  <a:lnTo>
                    <a:pt x="1411" y="1603"/>
                  </a:lnTo>
                  <a:lnTo>
                    <a:pt x="1519" y="1537"/>
                  </a:lnTo>
                  <a:lnTo>
                    <a:pt x="1645" y="1399"/>
                  </a:lnTo>
                  <a:lnTo>
                    <a:pt x="1699" y="1387"/>
                  </a:lnTo>
                  <a:lnTo>
                    <a:pt x="1735" y="1513"/>
                  </a:lnTo>
                  <a:lnTo>
                    <a:pt x="1729" y="1567"/>
                  </a:lnTo>
                  <a:lnTo>
                    <a:pt x="1723" y="1670"/>
                  </a:lnTo>
                  <a:lnTo>
                    <a:pt x="1723" y="1802"/>
                  </a:lnTo>
                  <a:lnTo>
                    <a:pt x="1831" y="1964"/>
                  </a:lnTo>
                  <a:lnTo>
                    <a:pt x="1957" y="2090"/>
                  </a:lnTo>
                  <a:lnTo>
                    <a:pt x="2042" y="2229"/>
                  </a:lnTo>
                  <a:lnTo>
                    <a:pt x="2155" y="2366"/>
                  </a:lnTo>
                  <a:lnTo>
                    <a:pt x="2161" y="2295"/>
                  </a:lnTo>
                  <a:lnTo>
                    <a:pt x="2191" y="2133"/>
                  </a:lnTo>
                  <a:lnTo>
                    <a:pt x="2215" y="2048"/>
                  </a:lnTo>
                  <a:lnTo>
                    <a:pt x="2258" y="2042"/>
                  </a:lnTo>
                  <a:lnTo>
                    <a:pt x="2270" y="1970"/>
                  </a:lnTo>
                  <a:lnTo>
                    <a:pt x="2342" y="1868"/>
                  </a:lnTo>
                  <a:lnTo>
                    <a:pt x="2324" y="1748"/>
                  </a:lnTo>
                  <a:lnTo>
                    <a:pt x="2233" y="1573"/>
                  </a:lnTo>
                  <a:lnTo>
                    <a:pt x="2209" y="1453"/>
                  </a:lnTo>
                  <a:lnTo>
                    <a:pt x="2209" y="1345"/>
                  </a:lnTo>
                  <a:lnTo>
                    <a:pt x="2294" y="1483"/>
                  </a:lnTo>
                  <a:lnTo>
                    <a:pt x="2461" y="1651"/>
                  </a:lnTo>
                  <a:lnTo>
                    <a:pt x="2504" y="1651"/>
                  </a:lnTo>
                  <a:lnTo>
                    <a:pt x="2588" y="1688"/>
                  </a:lnTo>
                  <a:lnTo>
                    <a:pt x="2678" y="1718"/>
                  </a:lnTo>
                  <a:lnTo>
                    <a:pt x="2720" y="1712"/>
                  </a:lnTo>
                  <a:lnTo>
                    <a:pt x="2695" y="1682"/>
                  </a:lnTo>
                  <a:lnTo>
                    <a:pt x="2678" y="1627"/>
                  </a:lnTo>
                  <a:lnTo>
                    <a:pt x="2630" y="1597"/>
                  </a:lnTo>
                  <a:lnTo>
                    <a:pt x="2588" y="1543"/>
                  </a:lnTo>
                  <a:lnTo>
                    <a:pt x="2618" y="1483"/>
                  </a:lnTo>
                  <a:lnTo>
                    <a:pt x="2576" y="1399"/>
                  </a:lnTo>
                  <a:lnTo>
                    <a:pt x="2510" y="1357"/>
                  </a:lnTo>
                  <a:lnTo>
                    <a:pt x="2576" y="1351"/>
                  </a:lnTo>
                  <a:lnTo>
                    <a:pt x="2552" y="1315"/>
                  </a:lnTo>
                  <a:lnTo>
                    <a:pt x="2354" y="1184"/>
                  </a:lnTo>
                  <a:lnTo>
                    <a:pt x="2252" y="1123"/>
                  </a:lnTo>
                  <a:lnTo>
                    <a:pt x="2173" y="1009"/>
                  </a:lnTo>
                  <a:lnTo>
                    <a:pt x="2102" y="931"/>
                  </a:lnTo>
                  <a:lnTo>
                    <a:pt x="2108" y="931"/>
                  </a:lnTo>
                  <a:lnTo>
                    <a:pt x="2114" y="925"/>
                  </a:lnTo>
                  <a:lnTo>
                    <a:pt x="2137" y="907"/>
                  </a:lnTo>
                  <a:lnTo>
                    <a:pt x="2167" y="883"/>
                  </a:lnTo>
                  <a:lnTo>
                    <a:pt x="2197" y="877"/>
                  </a:lnTo>
                  <a:lnTo>
                    <a:pt x="2215" y="871"/>
                  </a:lnTo>
                  <a:lnTo>
                    <a:pt x="2240" y="859"/>
                  </a:lnTo>
                  <a:lnTo>
                    <a:pt x="2300" y="829"/>
                  </a:lnTo>
                  <a:lnTo>
                    <a:pt x="2324" y="817"/>
                  </a:lnTo>
                  <a:lnTo>
                    <a:pt x="2348" y="799"/>
                  </a:lnTo>
                  <a:lnTo>
                    <a:pt x="2366" y="793"/>
                  </a:lnTo>
                  <a:lnTo>
                    <a:pt x="2372" y="787"/>
                  </a:lnTo>
                  <a:lnTo>
                    <a:pt x="2828" y="588"/>
                  </a:lnTo>
                  <a:lnTo>
                    <a:pt x="2828" y="528"/>
                  </a:lnTo>
                  <a:lnTo>
                    <a:pt x="2078" y="865"/>
                  </a:lnTo>
                  <a:lnTo>
                    <a:pt x="2006" y="835"/>
                  </a:lnTo>
                  <a:lnTo>
                    <a:pt x="2006" y="83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bg1"/>
                </a:gs>
                <a:gs pos="100000">
                  <a:schemeClr val="bg2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40" name="Freeform 20"/>
            <p:cNvSpPr>
              <a:spLocks/>
            </p:cNvSpPr>
            <p:nvPr/>
          </p:nvSpPr>
          <p:spPr bwMode="hidden">
            <a:xfrm>
              <a:off x="3160" y="1860"/>
              <a:ext cx="2162" cy="1934"/>
            </a:xfrm>
            <a:custGeom>
              <a:avLst/>
              <a:gdLst>
                <a:gd name="T0" fmla="*/ 1842 w 2153"/>
                <a:gd name="T1" fmla="*/ 851 h 1930"/>
                <a:gd name="T2" fmla="*/ 1937 w 2153"/>
                <a:gd name="T3" fmla="*/ 1019 h 1930"/>
                <a:gd name="T4" fmla="*/ 2051 w 2153"/>
                <a:gd name="T5" fmla="*/ 1168 h 1930"/>
                <a:gd name="T6" fmla="*/ 2117 w 2153"/>
                <a:gd name="T7" fmla="*/ 1246 h 1930"/>
                <a:gd name="T8" fmla="*/ 2153 w 2153"/>
                <a:gd name="T9" fmla="*/ 1294 h 1930"/>
                <a:gd name="T10" fmla="*/ 1889 w 2153"/>
                <a:gd name="T11" fmla="*/ 977 h 1930"/>
                <a:gd name="T12" fmla="*/ 1860 w 2153"/>
                <a:gd name="T13" fmla="*/ 929 h 1930"/>
                <a:gd name="T14" fmla="*/ 1782 w 2153"/>
                <a:gd name="T15" fmla="*/ 1240 h 1930"/>
                <a:gd name="T16" fmla="*/ 1770 w 2153"/>
                <a:gd name="T17" fmla="*/ 1486 h 1930"/>
                <a:gd name="T18" fmla="*/ 1818 w 2153"/>
                <a:gd name="T19" fmla="*/ 1906 h 1930"/>
                <a:gd name="T20" fmla="*/ 1788 w 2153"/>
                <a:gd name="T21" fmla="*/ 1930 h 1930"/>
                <a:gd name="T22" fmla="*/ 1746 w 2153"/>
                <a:gd name="T23" fmla="*/ 1534 h 1930"/>
                <a:gd name="T24" fmla="*/ 1728 w 2153"/>
                <a:gd name="T25" fmla="*/ 1288 h 1930"/>
                <a:gd name="T26" fmla="*/ 1764 w 2153"/>
                <a:gd name="T27" fmla="*/ 1085 h 1930"/>
                <a:gd name="T28" fmla="*/ 1770 w 2153"/>
                <a:gd name="T29" fmla="*/ 875 h 1930"/>
                <a:gd name="T30" fmla="*/ 1268 w 2153"/>
                <a:gd name="T31" fmla="*/ 1007 h 1930"/>
                <a:gd name="T32" fmla="*/ 825 w 2153"/>
                <a:gd name="T33" fmla="*/ 1132 h 1930"/>
                <a:gd name="T34" fmla="*/ 323 w 2153"/>
                <a:gd name="T35" fmla="*/ 1312 h 1930"/>
                <a:gd name="T36" fmla="*/ 18 w 2153"/>
                <a:gd name="T37" fmla="*/ 1420 h 1930"/>
                <a:gd name="T38" fmla="*/ 311 w 2153"/>
                <a:gd name="T39" fmla="*/ 1282 h 1930"/>
                <a:gd name="T40" fmla="*/ 682 w 2153"/>
                <a:gd name="T41" fmla="*/ 1144 h 1930"/>
                <a:gd name="T42" fmla="*/ 1022 w 2153"/>
                <a:gd name="T43" fmla="*/ 1037 h 1930"/>
                <a:gd name="T44" fmla="*/ 1411 w 2153"/>
                <a:gd name="T45" fmla="*/ 929 h 1930"/>
                <a:gd name="T46" fmla="*/ 1692 w 2153"/>
                <a:gd name="T47" fmla="*/ 815 h 1930"/>
                <a:gd name="T48" fmla="*/ 1333 w 2153"/>
                <a:gd name="T49" fmla="*/ 623 h 1930"/>
                <a:gd name="T50" fmla="*/ 861 w 2153"/>
                <a:gd name="T51" fmla="*/ 515 h 1930"/>
                <a:gd name="T52" fmla="*/ 227 w 2153"/>
                <a:gd name="T53" fmla="*/ 161 h 1930"/>
                <a:gd name="T54" fmla="*/ 0 w 2153"/>
                <a:gd name="T55" fmla="*/ 83 h 1930"/>
                <a:gd name="T56" fmla="*/ 329 w 2153"/>
                <a:gd name="T57" fmla="*/ 179 h 1930"/>
                <a:gd name="T58" fmla="*/ 712 w 2153"/>
                <a:gd name="T59" fmla="*/ 383 h 1930"/>
                <a:gd name="T60" fmla="*/ 933 w 2153"/>
                <a:gd name="T61" fmla="*/ 491 h 1930"/>
                <a:gd name="T62" fmla="*/ 1351 w 2153"/>
                <a:gd name="T63" fmla="*/ 593 h 1930"/>
                <a:gd name="T64" fmla="*/ 1650 w 2153"/>
                <a:gd name="T65" fmla="*/ 743 h 1930"/>
                <a:gd name="T66" fmla="*/ 1423 w 2153"/>
                <a:gd name="T67" fmla="*/ 461 h 1930"/>
                <a:gd name="T68" fmla="*/ 1286 w 2153"/>
                <a:gd name="T69" fmla="*/ 191 h 1930"/>
                <a:gd name="T70" fmla="*/ 1154 w 2153"/>
                <a:gd name="T71" fmla="*/ 0 h 1930"/>
                <a:gd name="T72" fmla="*/ 1339 w 2153"/>
                <a:gd name="T73" fmla="*/ 215 h 1930"/>
                <a:gd name="T74" fmla="*/ 1489 w 2153"/>
                <a:gd name="T75" fmla="*/ 485 h 1930"/>
                <a:gd name="T76" fmla="*/ 1746 w 2153"/>
                <a:gd name="T77" fmla="*/ 803 h 1930"/>
                <a:gd name="T78" fmla="*/ 1842 w 2153"/>
                <a:gd name="T79" fmla="*/ 851 h 1930"/>
                <a:gd name="T80" fmla="*/ 1842 w 2153"/>
                <a:gd name="T81" fmla="*/ 851 h 19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153" h="1930">
                  <a:moveTo>
                    <a:pt x="1842" y="851"/>
                  </a:moveTo>
                  <a:lnTo>
                    <a:pt x="1937" y="1019"/>
                  </a:lnTo>
                  <a:lnTo>
                    <a:pt x="2051" y="1168"/>
                  </a:lnTo>
                  <a:lnTo>
                    <a:pt x="2117" y="1246"/>
                  </a:lnTo>
                  <a:lnTo>
                    <a:pt x="2153" y="1294"/>
                  </a:lnTo>
                  <a:lnTo>
                    <a:pt x="1889" y="977"/>
                  </a:lnTo>
                  <a:lnTo>
                    <a:pt x="1860" y="929"/>
                  </a:lnTo>
                  <a:lnTo>
                    <a:pt x="1782" y="1240"/>
                  </a:lnTo>
                  <a:lnTo>
                    <a:pt x="1770" y="1486"/>
                  </a:lnTo>
                  <a:lnTo>
                    <a:pt x="1818" y="1906"/>
                  </a:lnTo>
                  <a:lnTo>
                    <a:pt x="1788" y="1930"/>
                  </a:lnTo>
                  <a:lnTo>
                    <a:pt x="1746" y="1534"/>
                  </a:lnTo>
                  <a:lnTo>
                    <a:pt x="1728" y="1288"/>
                  </a:lnTo>
                  <a:lnTo>
                    <a:pt x="1764" y="1085"/>
                  </a:lnTo>
                  <a:lnTo>
                    <a:pt x="1770" y="875"/>
                  </a:lnTo>
                  <a:lnTo>
                    <a:pt x="1268" y="1007"/>
                  </a:lnTo>
                  <a:lnTo>
                    <a:pt x="825" y="1132"/>
                  </a:lnTo>
                  <a:lnTo>
                    <a:pt x="323" y="1312"/>
                  </a:lnTo>
                  <a:lnTo>
                    <a:pt x="18" y="1420"/>
                  </a:lnTo>
                  <a:lnTo>
                    <a:pt x="311" y="1282"/>
                  </a:lnTo>
                  <a:lnTo>
                    <a:pt x="682" y="1144"/>
                  </a:lnTo>
                  <a:lnTo>
                    <a:pt x="1022" y="1037"/>
                  </a:lnTo>
                  <a:lnTo>
                    <a:pt x="1411" y="929"/>
                  </a:lnTo>
                  <a:lnTo>
                    <a:pt x="1692" y="815"/>
                  </a:lnTo>
                  <a:lnTo>
                    <a:pt x="1333" y="623"/>
                  </a:lnTo>
                  <a:lnTo>
                    <a:pt x="861" y="515"/>
                  </a:lnTo>
                  <a:lnTo>
                    <a:pt x="227" y="161"/>
                  </a:lnTo>
                  <a:lnTo>
                    <a:pt x="0" y="83"/>
                  </a:lnTo>
                  <a:lnTo>
                    <a:pt x="329" y="179"/>
                  </a:lnTo>
                  <a:lnTo>
                    <a:pt x="712" y="383"/>
                  </a:lnTo>
                  <a:lnTo>
                    <a:pt x="933" y="491"/>
                  </a:lnTo>
                  <a:lnTo>
                    <a:pt x="1351" y="593"/>
                  </a:lnTo>
                  <a:lnTo>
                    <a:pt x="1650" y="743"/>
                  </a:lnTo>
                  <a:lnTo>
                    <a:pt x="1423" y="461"/>
                  </a:lnTo>
                  <a:lnTo>
                    <a:pt x="1286" y="191"/>
                  </a:lnTo>
                  <a:lnTo>
                    <a:pt x="1154" y="0"/>
                  </a:lnTo>
                  <a:lnTo>
                    <a:pt x="1339" y="215"/>
                  </a:lnTo>
                  <a:lnTo>
                    <a:pt x="1489" y="485"/>
                  </a:lnTo>
                  <a:lnTo>
                    <a:pt x="1746" y="803"/>
                  </a:lnTo>
                  <a:lnTo>
                    <a:pt x="1842" y="851"/>
                  </a:lnTo>
                  <a:lnTo>
                    <a:pt x="1842" y="851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141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14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5143" name="Rectangle 2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44" name="Rectangle 2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ru-RU"/>
          </a:p>
        </p:txBody>
      </p:sp>
      <p:sp>
        <p:nvSpPr>
          <p:cNvPr id="5145" name="Rectangle 2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E845825-3692-4BB5-B333-1E580FD30359}" type="slidenum">
              <a:rPr lang="ru-RU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650" y="404813"/>
            <a:ext cx="7772400" cy="1470025"/>
          </a:xfrm>
        </p:spPr>
        <p:txBody>
          <a:bodyPr/>
          <a:lstStyle/>
          <a:p>
            <a:r>
              <a:rPr lang="ru-RU" b="0" i="1">
                <a:solidFill>
                  <a:srgbClr val="00FF00"/>
                </a:solidFill>
                <a:latin typeface="Georgia" pitchFamily="18" charset="0"/>
              </a:rPr>
              <a:t>Путешествие в осенний лес</a:t>
            </a:r>
          </a:p>
        </p:txBody>
      </p:sp>
      <p:pic>
        <p:nvPicPr>
          <p:cNvPr id="2053" name="Рисунок 4" descr="http://tulasmi.ru/content/uploads/2013/10/20131020-les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844675"/>
            <a:ext cx="8172450" cy="460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468313" y="6546850"/>
            <a:ext cx="8242300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Составила учитель-логопед Корнева Е.А. МДОУ «Детский сад» №16 г. Ярославль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Дубрава</a:t>
            </a:r>
          </a:p>
        </p:txBody>
      </p:sp>
      <p:pic>
        <p:nvPicPr>
          <p:cNvPr descr="mimio_zanyatie_pro_les_3" id="15364" name="Picture 4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013" y="1628775"/>
            <a:ext cx="6913562" cy="46688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Хвойный лес</a:t>
            </a:r>
          </a:p>
        </p:txBody>
      </p:sp>
      <p:pic>
        <p:nvPicPr>
          <p:cNvPr descr="86879836_les_hvoyniy_foto_15" id="16388" name="Picture 4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"/>
          <a:stretch>
            <a:fillRect/>
          </a:stretch>
        </p:blipFill>
        <p:spPr>
          <a:xfrm>
            <a:off x="1116013" y="1412875"/>
            <a:ext cx="6983412" cy="4887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Смешанный лес</a:t>
            </a:r>
          </a:p>
        </p:txBody>
      </p:sp>
      <p:pic>
        <p:nvPicPr>
          <p:cNvPr id="17412" name="Рисунок 4" descr="http://tulasmi.ru/content/uploads/2013/10/20131020-les3.jp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4513" y="1600200"/>
            <a:ext cx="8054975" cy="4530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i="1">
                <a:latin typeface="Georgia" pitchFamily="18" charset="0"/>
              </a:rPr>
              <a:t>Дары леса</a:t>
            </a:r>
          </a:p>
        </p:txBody>
      </p:sp>
      <p:pic>
        <p:nvPicPr>
          <p:cNvPr id="18436" name="Picture 4" descr="attachment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71775" y="1700213"/>
            <a:ext cx="3224213" cy="43449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6084888" y="1916113"/>
            <a:ext cx="2871787" cy="3387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/>
              <a:t>Мы идём дорожками,</a:t>
            </a:r>
          </a:p>
          <a:p>
            <a:pPr algn="ctr"/>
            <a:r>
              <a:rPr lang="ru-RU"/>
              <a:t>Мы идём тропинками,</a:t>
            </a:r>
            <a:r>
              <a:rPr lang="ru-RU" u="sng"/>
              <a:t/>
            </a:r>
            <a:br>
              <a:rPr lang="ru-RU" u="sng"/>
            </a:br>
            <a:r>
              <a:rPr lang="ru-RU"/>
              <a:t>Мы идём с лукошками,</a:t>
            </a:r>
            <a:br>
              <a:rPr lang="ru-RU"/>
            </a:br>
            <a:r>
              <a:rPr lang="ru-RU"/>
              <a:t>Мы идём с корзинками.</a:t>
            </a:r>
            <a:br>
              <a:rPr lang="ru-RU"/>
            </a:br>
            <a:r>
              <a:rPr lang="ru-RU"/>
              <a:t>Прямо за опушкою</a:t>
            </a:r>
            <a:br>
              <a:rPr lang="ru-RU"/>
            </a:br>
            <a:r>
              <a:rPr lang="ru-RU"/>
              <a:t>Вдруг нашли волнушки мы</a:t>
            </a:r>
            <a:br>
              <a:rPr lang="ru-RU"/>
            </a:br>
            <a:r>
              <a:rPr lang="ru-RU"/>
              <a:t>И пенёк с опёнками</a:t>
            </a:r>
            <a:br>
              <a:rPr lang="ru-RU"/>
            </a:br>
            <a:r>
              <a:rPr lang="ru-RU"/>
              <a:t>Под рябиной тонкою.</a:t>
            </a:r>
            <a:br>
              <a:rPr lang="ru-RU"/>
            </a:br>
            <a:r>
              <a:rPr lang="ru-RU"/>
              <a:t>Крепкий подберёзовик</a:t>
            </a:r>
            <a:br>
              <a:rPr lang="ru-RU"/>
            </a:br>
            <a:r>
              <a:rPr lang="ru-RU"/>
              <a:t>Вырос под берёзою.</a:t>
            </a:r>
            <a:br>
              <a:rPr lang="ru-RU"/>
            </a:br>
            <a:r>
              <a:rPr lang="ru-RU"/>
              <a:t>Красный подосиновик</a:t>
            </a:r>
            <a:br>
              <a:rPr lang="ru-RU"/>
            </a:br>
            <a:r>
              <a:rPr lang="ru-RU"/>
              <a:t>Вырос под осиною. 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79388" y="3068638"/>
            <a:ext cx="2476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На лесной опушке</a:t>
            </a:r>
          </a:p>
          <a:p>
            <a:r>
              <a:rPr lang="ru-RU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 маленькой избушке</a:t>
            </a:r>
            <a:br>
              <a:rPr lang="ru-RU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Поживает старичок, </a:t>
            </a:r>
          </a:p>
          <a:p>
            <a:r>
              <a:rPr lang="ru-RU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Старичок-лесовичок. 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Съедобные грибы</a:t>
            </a:r>
          </a:p>
        </p:txBody>
      </p:sp>
      <p:pic>
        <p:nvPicPr>
          <p:cNvPr id="19460" name="Рисунок 7" descr="http://fabulae.ru/pic/Gifts/gift_2395.jp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3850" y="1196975"/>
            <a:ext cx="3960813" cy="2971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827088" y="4365625"/>
            <a:ext cx="288131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285750" algn="ctr"/>
            <a:r>
              <a:rPr lang="ru-RU"/>
              <a:t>Разместился под сосной</a:t>
            </a:r>
          </a:p>
          <a:p>
            <a:pPr indent="285750" algn="ctr"/>
            <a:r>
              <a:rPr lang="ru-RU"/>
              <a:t>Этот гриб, как царь лесной.</a:t>
            </a:r>
          </a:p>
          <a:p>
            <a:pPr indent="285750" algn="ctr"/>
            <a:r>
              <a:rPr lang="ru-RU"/>
              <a:t>Рад найти его грибник.</a:t>
            </a:r>
          </a:p>
          <a:p>
            <a:pPr indent="285750" algn="ctr"/>
            <a:r>
              <a:rPr lang="ru-RU"/>
              <a:t>Это — белый... (боровик)</a:t>
            </a:r>
          </a:p>
        </p:txBody>
      </p:sp>
      <p:pic>
        <p:nvPicPr>
          <p:cNvPr id="19462" name="Рисунок 25" descr="http://www.udec.ru/big-images/1809a-9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3429000"/>
            <a:ext cx="3960812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3" name="Rectangle 7"/>
          <p:cNvSpPr>
            <a:spLocks noChangeArrowheads="1"/>
          </p:cNvSpPr>
          <p:nvPr/>
        </p:nvSpPr>
        <p:spPr bwMode="auto">
          <a:xfrm>
            <a:off x="5292725" y="1557338"/>
            <a:ext cx="29432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285750" algn="ctr"/>
            <a:r>
              <a:rPr lang="ru-RU"/>
              <a:t>Этот миленький грибок</a:t>
            </a:r>
          </a:p>
          <a:p>
            <a:pPr indent="285750" algn="ctr"/>
            <a:r>
              <a:rPr lang="ru-RU"/>
              <a:t>Выбрал тихий уголок.</a:t>
            </a:r>
          </a:p>
          <a:p>
            <a:pPr indent="285750" algn="ctr"/>
            <a:r>
              <a:rPr lang="ru-RU"/>
              <a:t>Ножичком его ты срежь-ка,</a:t>
            </a:r>
          </a:p>
          <a:p>
            <a:pPr indent="285750" algn="ctr"/>
            <a:r>
              <a:rPr lang="ru-RU"/>
              <a:t>Ведь съедобна... (сыроежка)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s://92.img.avito.st/640x480/1801169092.jpg" id="20484" name="Рисунок 10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"/>
          <a:stretch>
            <a:fillRect/>
          </a:stretch>
        </p:blipFill>
        <p:spPr>
          <a:xfrm>
            <a:off x="323850" y="981075"/>
            <a:ext cx="4067175" cy="28241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250825" y="3789363"/>
            <a:ext cx="2716213" cy="146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  <a:t>Догадайтесь-ка, ребята:</a:t>
            </a:r>
            <a:b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</a:br>
            <a: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  <a:t>Шляпка у него мохната.</a:t>
            </a:r>
            <a:b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</a:br>
            <a: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  <a:t>Гриб, как розовое ушко.</a:t>
            </a:r>
            <a:b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</a:br>
            <a: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  <a:t>Как зовут его? </a:t>
            </a:r>
          </a:p>
          <a:p>
            <a:pPr algn="ctr"/>
            <a:r>
              <a:rPr b="1" lang="ru-RU">
                <a:solidFill>
                  <a:schemeClr val="tx2"/>
                </a:solidFill>
                <a:effectLst>
                  <a:outerShdw algn="tl" blurRad="38100" dir="2700000" dist="38100">
                    <a:srgbClr val="000000"/>
                  </a:outerShdw>
                </a:effectLst>
              </a:rPr>
              <a:t>(Волнушка)</a:t>
            </a:r>
          </a:p>
        </p:txBody>
      </p:sp>
      <p:pic>
        <p:nvPicPr>
          <p:cNvPr descr="http://k1news.ru/upload/iblock/d3a/d3a2473b125f265b7a4bf389ed0e8821.jpg" id="20486" name="Рисунок 22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4221163"/>
            <a:ext cx="3673475" cy="249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7" name="Rectangle 7"/>
          <p:cNvSpPr>
            <a:spLocks noChangeArrowheads="1"/>
          </p:cNvSpPr>
          <p:nvPr/>
        </p:nvSpPr>
        <p:spPr bwMode="auto">
          <a:xfrm>
            <a:off x="6084888" y="5445125"/>
            <a:ext cx="2855912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 indent="285750"/>
            <a:r>
              <a:rPr lang="ru-RU"/>
              <a:t>В мягкой травке на опушке</a:t>
            </a:r>
          </a:p>
          <a:p>
            <a:pPr algn="ctr" indent="285750"/>
            <a:r>
              <a:rPr lang="ru-RU"/>
              <a:t>Всюду рыженькие ушки.</a:t>
            </a:r>
          </a:p>
          <a:p>
            <a:pPr algn="ctr" indent="285750"/>
            <a:r>
              <a:rPr lang="ru-RU"/>
              <a:t>Золотистые сестрички</a:t>
            </a:r>
          </a:p>
          <a:p>
            <a:pPr algn="ctr" indent="285750"/>
            <a:r>
              <a:rPr lang="ru-RU"/>
              <a:t>Называются... (лисички)</a:t>
            </a:r>
          </a:p>
        </p:txBody>
      </p:sp>
      <p:pic>
        <p:nvPicPr>
          <p:cNvPr descr="http://www.stihi.ru/pics/2012/06/16/8969.jpg" id="20488" name="Рисунок 13"/>
          <p:cNvPicPr>
            <a:picLocks noChangeArrowheads="1"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88913"/>
            <a:ext cx="3751263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5508625" y="2852738"/>
            <a:ext cx="2998788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 indent="285750"/>
            <a:r>
              <a:rPr lang="ru-RU"/>
              <a:t>Кто повыше, кто пониже, —</a:t>
            </a:r>
          </a:p>
          <a:p>
            <a:pPr algn="ctr" indent="285750"/>
            <a:r>
              <a:rPr lang="ru-RU"/>
              <a:t>На пеньке народец рыжий.</a:t>
            </a:r>
          </a:p>
          <a:p>
            <a:pPr algn="ctr" indent="285750"/>
            <a:r>
              <a:rPr lang="ru-RU"/>
              <a:t>Тридцать три веселых брата.</a:t>
            </a:r>
          </a:p>
          <a:p>
            <a:pPr algn="ctr" indent="285750"/>
            <a:r>
              <a:rPr lang="ru-RU"/>
              <a:t>Как же их зовут? (Опята)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Несъедобные грибы</a:t>
            </a:r>
          </a:p>
        </p:txBody>
      </p:sp>
      <p:pic>
        <p:nvPicPr>
          <p:cNvPr descr="http://www.pilzfotopage.de/Agaricales/slides/Amanita_phalloides.jpg" id="21508" name="Рисунок 19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"/>
          <a:stretch>
            <a:fillRect/>
          </a:stretch>
        </p:blipFill>
        <p:spPr>
          <a:xfrm>
            <a:off x="4356100" y="1628775"/>
            <a:ext cx="4464050" cy="29527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1509" name="Rectangle 5"/>
          <p:cNvSpPr>
            <a:spLocks noChangeArrowheads="1"/>
          </p:cNvSpPr>
          <p:nvPr/>
        </p:nvSpPr>
        <p:spPr bwMode="auto">
          <a:xfrm>
            <a:off x="5219700" y="4941888"/>
            <a:ext cx="281622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 indent="285750"/>
            <a:r>
              <a:rPr lang="ru-RU"/>
              <a:t>На грибы она сердита</a:t>
            </a:r>
          </a:p>
          <a:p>
            <a:pPr algn="ctr" indent="285750"/>
            <a:r>
              <a:rPr lang="ru-RU"/>
              <a:t>И от злости ядовита.</a:t>
            </a:r>
          </a:p>
          <a:p>
            <a:pPr algn="ctr" indent="285750"/>
            <a:r>
              <a:rPr lang="ru-RU"/>
              <a:t>Вот лесная хулиганка!</a:t>
            </a:r>
          </a:p>
          <a:p>
            <a:pPr algn="ctr" indent="285750"/>
            <a:r>
              <a:rPr lang="ru-RU"/>
              <a:t>Это — бледная... (поганка)</a:t>
            </a:r>
          </a:p>
        </p:txBody>
      </p:sp>
      <p:pic>
        <p:nvPicPr>
          <p:cNvPr descr="http://i.kinja-img.com/gawker-media/image/upload/s--8Lak0lK3--/18j4rcgp5pjvzjpg.jpg" id="21510" name="Рисунок 16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789363"/>
            <a:ext cx="4608513" cy="281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1042988" y="1916113"/>
            <a:ext cx="286385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 indent="285750"/>
            <a:r>
              <a:rPr lang="ru-RU"/>
              <a:t>Точки белые на красном —</a:t>
            </a:r>
          </a:p>
          <a:p>
            <a:pPr algn="ctr" indent="285750"/>
            <a:r>
              <a:rPr lang="ru-RU"/>
              <a:t>Ядовитый гриб, опасный.</a:t>
            </a:r>
          </a:p>
          <a:p>
            <a:pPr algn="ctr" indent="285750"/>
            <a:r>
              <a:rPr lang="ru-RU"/>
              <a:t>Ни к чему тут разговор —</a:t>
            </a:r>
          </a:p>
          <a:p>
            <a:pPr algn="ctr" indent="285750"/>
            <a:r>
              <a:rPr lang="ru-RU"/>
              <a:t>Не срывайте... (мухомор)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Рисунок 34" descr="http://zelenuha.ru/images/0/6/jagodnye-mesta-cheljabinskoj-oblast_1.jp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843213" y="936625"/>
            <a:ext cx="6121400" cy="50133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581" name="Rectangle 5"/>
          <p:cNvSpPr>
            <a:spLocks noChangeArrowheads="1"/>
          </p:cNvSpPr>
          <p:nvPr/>
        </p:nvSpPr>
        <p:spPr bwMode="auto">
          <a:xfrm>
            <a:off x="179388" y="1490663"/>
            <a:ext cx="27305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000"/>
              <a:t>Побегу сегодня в лес,</a:t>
            </a:r>
            <a:br>
              <a:rPr lang="ru-RU" sz="2000"/>
            </a:br>
            <a:r>
              <a:rPr lang="ru-RU" sz="2000"/>
              <a:t>По тропинке, по дорожке.</a:t>
            </a:r>
            <a:br>
              <a:rPr lang="ru-RU" sz="2000"/>
            </a:br>
            <a:r>
              <a:rPr lang="ru-RU" sz="2000"/>
              <a:t>Наберу я ягод разных</a:t>
            </a:r>
            <a:br>
              <a:rPr lang="ru-RU" sz="2000"/>
            </a:br>
            <a:r>
              <a:rPr lang="ru-RU" sz="2000"/>
              <a:t>Полное лукошко:</a:t>
            </a:r>
            <a:br>
              <a:rPr lang="ru-RU" sz="2000"/>
            </a:br>
            <a:r>
              <a:rPr lang="ru-RU" sz="2000"/>
              <a:t>Голубику, и чернику,</a:t>
            </a:r>
            <a:br>
              <a:rPr lang="ru-RU" sz="2000"/>
            </a:br>
            <a:r>
              <a:rPr lang="ru-RU" sz="2000"/>
              <a:t>И малинку, и бруснику –</a:t>
            </a:r>
            <a:br>
              <a:rPr lang="ru-RU" sz="2000"/>
            </a:br>
            <a:r>
              <a:rPr lang="ru-RU" sz="2000"/>
              <a:t>Всё в корзинку соберу.</a:t>
            </a:r>
          </a:p>
          <a:p>
            <a:pPr algn="ctr"/>
            <a:r>
              <a:rPr lang="ru-RU" sz="2000"/>
              <a:t>Маме с папой отнесу!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Лесные ягоды</a:t>
            </a:r>
          </a:p>
        </p:txBody>
      </p:sp>
      <p:pic>
        <p:nvPicPr>
          <p:cNvPr descr="http://s00.yaplakal.com/pics/pics_original/4/1/9/2947914.jpg" id="25604" name="Рисунок 28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"/>
          <a:stretch>
            <a:fillRect/>
          </a:stretch>
        </p:blipFill>
        <p:spPr>
          <a:xfrm>
            <a:off x="4643438" y="1341438"/>
            <a:ext cx="4321175" cy="29400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5508625" y="4592638"/>
            <a:ext cx="33115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 indent="190500"/>
            <a:r>
              <a:rPr lang="ru-RU" sz="2000"/>
              <a:t>Ягодку сорвать легко —</a:t>
            </a:r>
          </a:p>
          <a:p>
            <a:pPr algn="ctr" indent="190500"/>
            <a:r>
              <a:rPr lang="ru-RU" sz="2000"/>
              <a:t>Ведь растет невысоко.</a:t>
            </a:r>
          </a:p>
          <a:p>
            <a:pPr algn="ctr" indent="190500"/>
            <a:r>
              <a:rPr lang="ru-RU" sz="2000"/>
              <a:t>Под листочки загляни-ка —</a:t>
            </a:r>
          </a:p>
          <a:p>
            <a:pPr algn="ctr" indent="190500"/>
            <a:r>
              <a:rPr lang="ru-RU" sz="2000"/>
              <a:t>Там созрела... (земляника)</a:t>
            </a:r>
          </a:p>
        </p:txBody>
      </p:sp>
      <p:pic>
        <p:nvPicPr>
          <p:cNvPr descr="http://samolecar.ru/wp-content/uploads/2012/12/brusnika.jpg" id="25606" name="Рисунок 37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57563"/>
            <a:ext cx="4248150" cy="31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7" name="Rectangle 7"/>
          <p:cNvSpPr>
            <a:spLocks noChangeArrowheads="1"/>
          </p:cNvSpPr>
          <p:nvPr/>
        </p:nvSpPr>
        <p:spPr bwMode="auto">
          <a:xfrm>
            <a:off x="611188" y="1700213"/>
            <a:ext cx="3595687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 indent="190500"/>
            <a:r>
              <a:rPr lang="ru-RU" sz="2400"/>
              <a:t>Не в саду, а на болоте.</a:t>
            </a:r>
          </a:p>
          <a:p>
            <a:pPr algn="ctr" indent="190500"/>
            <a:r>
              <a:rPr lang="ru-RU" sz="2400"/>
              <a:t>Круглая, как пуговка,</a:t>
            </a:r>
          </a:p>
          <a:p>
            <a:pPr algn="ctr" indent="190500"/>
            <a:r>
              <a:rPr lang="ru-RU" sz="2400"/>
              <a:t>Красненькая... (клюковка)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Рисунок 31" descr="http://mygazeta.com/i/cache/94413_PhotoNews.jp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284663" y="2924175"/>
            <a:ext cx="4716462" cy="343693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4932363" y="1341438"/>
            <a:ext cx="369887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indent="190500" algn="ctr"/>
            <a:r>
              <a:rPr lang="ru-RU" sz="2000"/>
              <a:t>Эти ягоды, все знают,</a:t>
            </a:r>
          </a:p>
          <a:p>
            <a:pPr indent="190500" algn="ctr"/>
            <a:r>
              <a:rPr lang="ru-RU" sz="2000"/>
              <a:t>Нам лекарство заменяют.</a:t>
            </a:r>
          </a:p>
          <a:p>
            <a:pPr indent="190500" algn="ctr"/>
            <a:r>
              <a:rPr lang="ru-RU" sz="2000"/>
              <a:t>Если вы больны ангиной,</a:t>
            </a:r>
          </a:p>
          <a:p>
            <a:pPr indent="190500" algn="ctr"/>
            <a:r>
              <a:rPr lang="ru-RU" sz="2000"/>
              <a:t>Пейте на ночь чай с... (малиной)</a:t>
            </a:r>
          </a:p>
        </p:txBody>
      </p:sp>
      <p:pic>
        <p:nvPicPr>
          <p:cNvPr id="26630" name="Рисунок 40" descr="https://img-fotki.yandex.ru/get/4207/shef007.41/0_26d42_bedfef91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549275"/>
            <a:ext cx="4392613" cy="329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Rectangle 7"/>
          <p:cNvSpPr>
            <a:spLocks noChangeArrowheads="1"/>
          </p:cNvSpPr>
          <p:nvPr/>
        </p:nvSpPr>
        <p:spPr bwMode="auto">
          <a:xfrm>
            <a:off x="611188" y="4437063"/>
            <a:ext cx="3240087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190500" algn="ctr"/>
            <a:r>
              <a:rPr lang="ru-RU" sz="2000"/>
              <a:t>Много темно-синих бус</a:t>
            </a:r>
          </a:p>
          <a:p>
            <a:pPr indent="190500" algn="ctr"/>
            <a:r>
              <a:rPr lang="ru-RU" sz="2000"/>
              <a:t>Кто-то уронил на куст.</a:t>
            </a:r>
          </a:p>
          <a:p>
            <a:pPr indent="190500" algn="ctr"/>
            <a:r>
              <a:rPr lang="ru-RU" sz="2000"/>
              <a:t>Их в лукошко собери-ка.</a:t>
            </a:r>
          </a:p>
          <a:p>
            <a:pPr indent="190500" algn="ctr"/>
            <a:r>
              <a:rPr lang="ru-RU" sz="2000"/>
              <a:t>Эти бусины —... (черника)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Что такое лес?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80000"/>
              </a:lnSpc>
            </a:pPr>
            <a:endParaRPr lang="ru-RU" sz="2800"/>
          </a:p>
        </p:txBody>
      </p:sp>
      <p:pic>
        <p:nvPicPr>
          <p:cNvPr id="3077" name="Picture 5" descr="5624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57338"/>
            <a:ext cx="8582025" cy="511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859338" y="2060575"/>
            <a:ext cx="3960812" cy="452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None/>
            </a:pP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Что такое лес?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Сосны до небес,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Берёзы и дубы,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Ягоды, грибы...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Звериные тропинки,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Пригорки и низинки,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Мягкая трава,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На суку сова.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Ландыш серебристый,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Воздух чистый-чистый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 родник с живой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Ключевой водой.</a:t>
            </a:r>
            <a:b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28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И. Никитин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endParaRPr lang="ru-RU" sz="2800" i="1"/>
          </a:p>
        </p:txBody>
      </p:sp>
      <p:pic>
        <p:nvPicPr>
          <p:cNvPr id="27653" name="Picture 5" descr="21389011_24fbbc6da95e65b65884eeb1d3e28829_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975" y="0"/>
            <a:ext cx="9677400" cy="719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-396875" y="0"/>
            <a:ext cx="4248150" cy="229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Мы вместе в лесу собирали малину,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 доверху каждый наполнил корзину.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Мы лесу кричали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Все хором: - Спа-си-бо!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И лес отвечал нам: "Спасибо! Спасибо!"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Потом вдруг качнулся,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вздохнул … и молчок.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Наверно, у леса  устал язычок.</a:t>
            </a:r>
            <a:br>
              <a:rPr lang="ru-RU" sz="1600" b="1"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ru-RU" sz="1600" b="1" i="1">
                <a:effectLst>
                  <a:outerShdw blurRad="38100" dist="38100" dir="2700000" algn="tl">
                    <a:srgbClr val="000000"/>
                  </a:outerShdw>
                </a:effectLst>
              </a:rPr>
              <a:t>М. Файзуллина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Ель</a:t>
            </a:r>
          </a:p>
        </p:txBody>
      </p:sp>
      <p:pic>
        <p:nvPicPr>
          <p:cNvPr id="8196" name="Picture 4" descr="el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750" y="1557338"/>
            <a:ext cx="3667125" cy="45307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8197" name="Picture 5" descr="18742869_sosnuy_Ladog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581525"/>
            <a:ext cx="32385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5724525" y="1406525"/>
            <a:ext cx="2592388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000"/>
              <a:t/>
            </a:r>
            <a:br>
              <a:rPr lang="ru-RU" sz="2000"/>
            </a:br>
            <a:r>
              <a:rPr lang="ru-RU" sz="2000"/>
              <a:t>Ели на опушке -</a:t>
            </a:r>
            <a:br>
              <a:rPr lang="ru-RU" sz="2000"/>
            </a:br>
            <a:r>
              <a:rPr lang="ru-RU" sz="2000"/>
              <a:t>До небес макушки -</a:t>
            </a:r>
            <a:br>
              <a:rPr lang="ru-RU" sz="2000"/>
            </a:br>
            <a:r>
              <a:rPr lang="ru-RU" sz="2000"/>
              <a:t>Слушают, молчат,</a:t>
            </a:r>
            <a:br>
              <a:rPr lang="ru-RU" sz="2000"/>
            </a:br>
            <a:r>
              <a:rPr lang="ru-RU" sz="2000"/>
              <a:t>Смотрят на внучат.</a:t>
            </a:r>
            <a:br>
              <a:rPr lang="ru-RU" sz="2000"/>
            </a:br>
            <a:r>
              <a:rPr lang="ru-RU" sz="2000"/>
              <a:t>А внучата-елочки -</a:t>
            </a:r>
            <a:br>
              <a:rPr lang="ru-RU" sz="2000"/>
            </a:br>
            <a:r>
              <a:rPr lang="ru-RU" sz="2000"/>
              <a:t>Тонкие иголочки</a:t>
            </a:r>
            <a:br>
              <a:rPr lang="ru-RU" sz="2000"/>
            </a:br>
            <a:r>
              <a:rPr lang="ru-RU" sz="2000"/>
              <a:t>У лесных ворот</a:t>
            </a:r>
            <a:br>
              <a:rPr lang="ru-RU" sz="2000"/>
            </a:br>
            <a:r>
              <a:rPr lang="ru-RU" sz="2000"/>
              <a:t>Водят хоровод.</a:t>
            </a:r>
            <a:br>
              <a:rPr lang="ru-RU" sz="2000"/>
            </a:br>
            <a:r>
              <a:rPr lang="ru-RU" sz="2000"/>
              <a:t>Токмакова И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Ельник</a:t>
            </a:r>
          </a:p>
        </p:txBody>
      </p:sp>
      <p:pic>
        <p:nvPicPr>
          <p:cNvPr id="9220" name="Picture 4" descr="1368349232_192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50988" y="1379538"/>
            <a:ext cx="6334125" cy="4751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Сосна</a:t>
            </a:r>
          </a:p>
        </p:txBody>
      </p:sp>
      <p:pic>
        <p:nvPicPr>
          <p:cNvPr descr="how-to-draw-realistic-pine-trees-step-by-step" id="10245" name="Picture 5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" t="-123"/>
          <a:stretch>
            <a:fillRect/>
          </a:stretch>
        </p:blipFill>
        <p:spPr>
          <a:xfrm>
            <a:off x="395288" y="1268413"/>
            <a:ext cx="4284662" cy="51133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descr="img39" id="10246" name="Picture 6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825" y="3573463"/>
            <a:ext cx="3889375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Rectangle 7"/>
          <p:cNvSpPr>
            <a:spLocks noChangeArrowheads="1"/>
          </p:cNvSpPr>
          <p:nvPr/>
        </p:nvSpPr>
        <p:spPr bwMode="auto">
          <a:xfrm>
            <a:off x="5438775" y="1538288"/>
            <a:ext cx="3024188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/>
            <a:r>
              <a:rPr lang="ru-RU" sz="2000"/>
              <a:t>Сосна.</a:t>
            </a:r>
            <a:br>
              <a:rPr lang="ru-RU" sz="2000"/>
            </a:br>
            <a:r>
              <a:rPr lang="ru-RU" sz="2000"/>
              <a:t>Обычную сосну найдёте</a:t>
            </a:r>
            <a:br>
              <a:rPr lang="ru-RU" sz="2000"/>
            </a:br>
            <a:r>
              <a:rPr lang="ru-RU" sz="2000"/>
              <a:t>в сухом лесу и на болоте;</a:t>
            </a:r>
            <a:br>
              <a:rPr lang="ru-RU" sz="2000"/>
            </a:br>
            <a:r>
              <a:rPr lang="ru-RU" sz="2000"/>
              <a:t>почти везде растёт сосна -</a:t>
            </a:r>
            <a:br>
              <a:rPr lang="ru-RU" sz="2000"/>
            </a:br>
            <a:r>
              <a:rPr lang="ru-RU" sz="2000"/>
              <a:t>непривередлива она!</a:t>
            </a:r>
            <a:br>
              <a:rPr lang="ru-RU" sz="2000"/>
            </a:br>
            <a:r>
              <a:rPr lang="ru-RU" sz="2000"/>
              <a:t>Ю. Насимович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Сосновый бор</a:t>
            </a:r>
          </a:p>
        </p:txBody>
      </p:sp>
      <p:pic>
        <p:nvPicPr>
          <p:cNvPr id="11268" name="Picture 4" descr="b4e83302b5716d6c30601b6c548716bd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85875" y="1384300"/>
            <a:ext cx="6886575" cy="47466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Береза</a:t>
            </a:r>
          </a:p>
        </p:txBody>
      </p:sp>
      <p:pic>
        <p:nvPicPr>
          <p:cNvPr descr="1424467320_berez69864_6669032_12462238" id="12293" name="Picture 5"/>
          <p:cNvPicPr>
            <a:picLocks noChangeArrowheads="1" noChangeAspect="1"/>
          </p:cNvPicPr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933825"/>
            <a:ext cx="3636962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Rectangle 6"/>
          <p:cNvSpPr>
            <a:spLocks noChangeArrowheads="1"/>
          </p:cNvSpPr>
          <p:nvPr/>
        </p:nvSpPr>
        <p:spPr bwMode="auto">
          <a:xfrm>
            <a:off x="123825" y="1331913"/>
            <a:ext cx="4681538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 wrap="none">
            <a:spAutoFit/>
          </a:bodyPr>
          <a:lstStyle/>
          <a:p>
            <a:pPr algn="ctr"/>
            <a:r>
              <a:rPr lang="ru-RU" sz="2400"/>
              <a:t>Белая берёза косы распустила,</a:t>
            </a:r>
            <a:br>
              <a:rPr lang="ru-RU" sz="2400"/>
            </a:br>
            <a:r>
              <a:rPr lang="ru-RU" sz="2400"/>
              <a:t>Белая берёза ветки опустила.</a:t>
            </a:r>
            <a:br>
              <a:rPr lang="ru-RU" sz="2400"/>
            </a:br>
            <a:r>
              <a:rPr lang="ru-RU" sz="2400"/>
              <a:t>Желтые листочки косы украшают,</a:t>
            </a:r>
            <a:br>
              <a:rPr lang="ru-RU" sz="2400"/>
            </a:br>
            <a:r>
              <a:rPr lang="ru-RU" sz="2400"/>
              <a:t>И на землю тихо, тихо опадают.</a:t>
            </a:r>
          </a:p>
          <a:p>
            <a:pPr algn="ctr"/>
            <a:r>
              <a:rPr i="1" lang="ru-RU" sz="2400"/>
              <a:t>А.Кулагина</a:t>
            </a:r>
          </a:p>
        </p:txBody>
      </p:sp>
      <p:pic>
        <p:nvPicPr>
          <p:cNvPr descr="2070" id="12297" name="Picture 9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725" y="1196975"/>
            <a:ext cx="3560763" cy="547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Березовая роща</a:t>
            </a:r>
          </a:p>
        </p:txBody>
      </p:sp>
      <p:pic>
        <p:nvPicPr>
          <p:cNvPr id="13316" name="Picture 4" descr="huge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27088" y="1600200"/>
            <a:ext cx="7632700" cy="509746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Дуб</a:t>
            </a:r>
          </a:p>
        </p:txBody>
      </p:sp>
      <p:pic>
        <p:nvPicPr>
          <p:cNvPr descr="original" id="14340" name="Picture 4"/>
          <p:cNvPicPr>
            <a:picLocks noChangeArrowheads="1" noChangeAspect="1"/>
          </p:cNvPicPr>
          <p:nvPr>
            <p:ph idx="1" type="body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"/>
          <a:stretch>
            <a:fillRect/>
          </a:stretch>
        </p:blipFill>
        <p:spPr>
          <a:xfrm>
            <a:off x="323850" y="3068638"/>
            <a:ext cx="4616450" cy="36004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descr="kofe-iz-zheludey1" id="14341" name="Picture 5"/>
          <p:cNvPicPr>
            <a:picLocks noChangeArrowheads="1"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84313"/>
            <a:ext cx="4283075" cy="328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Rectangle 6"/>
          <p:cNvSpPr>
            <a:spLocks noChangeArrowheads="1"/>
          </p:cNvSpPr>
          <p:nvPr/>
        </p:nvSpPr>
        <p:spPr bwMode="auto">
          <a:xfrm>
            <a:off x="984250" y="1625600"/>
            <a:ext cx="2803525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2000"/>
              <a:t>Дуб дождя и ветра</a:t>
            </a:r>
            <a:br>
              <a:rPr lang="ru-RU" sz="2000"/>
            </a:br>
            <a:r>
              <a:rPr lang="ru-RU" sz="2000"/>
              <a:t>Вовсе не боится.</a:t>
            </a:r>
            <a:br>
              <a:rPr lang="ru-RU" sz="2000"/>
            </a:br>
            <a:r>
              <a:rPr lang="ru-RU" sz="2000"/>
              <a:t>Кто сказал, что дубу</a:t>
            </a:r>
            <a:br>
              <a:rPr lang="ru-RU" sz="2000"/>
            </a:br>
            <a:r>
              <a:rPr lang="ru-RU" sz="2000"/>
              <a:t>Страшно простудиться?</a:t>
            </a:r>
            <a:endParaRPr lang="ru-RU"/>
          </a:p>
        </p:txBody>
      </p:sp>
      <p:sp>
        <p:nvSpPr>
          <p:cNvPr id="14343" name="Rectangle 7"/>
          <p:cNvSpPr>
            <a:spLocks noChangeArrowheads="1"/>
          </p:cNvSpPr>
          <p:nvPr/>
        </p:nvSpPr>
        <p:spPr bwMode="auto">
          <a:xfrm>
            <a:off x="5656263" y="4989513"/>
            <a:ext cx="29337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sz="2000"/>
              <a:t>Ведь до поздней осени</a:t>
            </a:r>
            <a:br>
              <a:rPr lang="ru-RU" sz="2000"/>
            </a:br>
            <a:r>
              <a:rPr lang="ru-RU" sz="2000"/>
              <a:t>Он стоит зелёный.</a:t>
            </a:r>
            <a:br>
              <a:rPr lang="ru-RU" sz="2000"/>
            </a:br>
            <a:r>
              <a:rPr lang="ru-RU" sz="2000"/>
              <a:t>Значит, дуб выносливый,</a:t>
            </a:r>
            <a:br>
              <a:rPr lang="ru-RU" sz="2000"/>
            </a:br>
            <a:r>
              <a:rPr lang="ru-RU" sz="2000"/>
              <a:t>Значит, закалённый.</a:t>
            </a:r>
            <a:br>
              <a:rPr lang="ru-RU" sz="2000"/>
            </a:br>
            <a:r>
              <a:rPr i="1" lang="ru-RU" sz="2000"/>
              <a:t>И. Токмакова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Клен">
  <a:themeElements>
    <a:clrScheme name="Клен 1">
      <a:dk1>
        <a:srgbClr val="BB5F03"/>
      </a:dk1>
      <a:lt1>
        <a:srgbClr val="FFFFFF"/>
      </a:lt1>
      <a:dk2>
        <a:srgbClr val="993300"/>
      </a:dk2>
      <a:lt2>
        <a:srgbClr val="FEEC94"/>
      </a:lt2>
      <a:accent1>
        <a:srgbClr val="FF9900"/>
      </a:accent1>
      <a:accent2>
        <a:srgbClr val="B76A03"/>
      </a:accent2>
      <a:accent3>
        <a:srgbClr val="CAADAA"/>
      </a:accent3>
      <a:accent4>
        <a:srgbClr val="DADADA"/>
      </a:accent4>
      <a:accent5>
        <a:srgbClr val="FFCAAA"/>
      </a:accent5>
      <a:accent6>
        <a:srgbClr val="A65F02"/>
      </a:accent6>
      <a:hlink>
        <a:srgbClr val="FFFFCC"/>
      </a:hlink>
      <a:folHlink>
        <a:srgbClr val="CCCC00"/>
      </a:folHlink>
    </a:clrScheme>
    <a:fontScheme name="Клен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лен 1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CC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2">
        <a:dk1>
          <a:srgbClr val="EA9306"/>
        </a:dk1>
        <a:lt1>
          <a:srgbClr val="FFFFFF"/>
        </a:lt1>
        <a:dk2>
          <a:srgbClr val="FAC120"/>
        </a:dk2>
        <a:lt2>
          <a:srgbClr val="FFFDD1"/>
        </a:lt2>
        <a:accent1>
          <a:srgbClr val="CC6600"/>
        </a:accent1>
        <a:accent2>
          <a:srgbClr val="FF9933"/>
        </a:accent2>
        <a:accent3>
          <a:srgbClr val="FCDDAB"/>
        </a:accent3>
        <a:accent4>
          <a:srgbClr val="DADADA"/>
        </a:accent4>
        <a:accent5>
          <a:srgbClr val="E2B8AA"/>
        </a:accent5>
        <a:accent6>
          <a:srgbClr val="E78A2D"/>
        </a:accent6>
        <a:hlink>
          <a:srgbClr val="A50021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3">
        <a:dk1>
          <a:srgbClr val="000000"/>
        </a:dk1>
        <a:lt1>
          <a:srgbClr val="FFFFCC"/>
        </a:lt1>
        <a:dk2>
          <a:srgbClr val="A26D18"/>
        </a:dk2>
        <a:lt2>
          <a:srgbClr val="F9D793"/>
        </a:lt2>
        <a:accent1>
          <a:srgbClr val="FFD05B"/>
        </a:accent1>
        <a:accent2>
          <a:srgbClr val="FEE1A8"/>
        </a:accent2>
        <a:accent3>
          <a:srgbClr val="FFFFE2"/>
        </a:accent3>
        <a:accent4>
          <a:srgbClr val="000000"/>
        </a:accent4>
        <a:accent5>
          <a:srgbClr val="FFE4B5"/>
        </a:accent5>
        <a:accent6>
          <a:srgbClr val="E6CC98"/>
        </a:accent6>
        <a:hlink>
          <a:srgbClr val="FF0000"/>
        </a:hlink>
        <a:folHlink>
          <a:srgbClr val="CC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лен 4">
        <a:dk1>
          <a:srgbClr val="008000"/>
        </a:dk1>
        <a:lt1>
          <a:srgbClr val="FFFFFF"/>
        </a:lt1>
        <a:dk2>
          <a:srgbClr val="005800"/>
        </a:dk2>
        <a:lt2>
          <a:srgbClr val="FFFFCC"/>
        </a:lt2>
        <a:accent1>
          <a:srgbClr val="00CC99"/>
        </a:accent1>
        <a:accent2>
          <a:srgbClr val="007825"/>
        </a:accent2>
        <a:accent3>
          <a:srgbClr val="AAB4AA"/>
        </a:accent3>
        <a:accent4>
          <a:srgbClr val="DADADA"/>
        </a:accent4>
        <a:accent5>
          <a:srgbClr val="AAE2CA"/>
        </a:accent5>
        <a:accent6>
          <a:srgbClr val="006C20"/>
        </a:accent6>
        <a:hlink>
          <a:srgbClr val="9966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5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CC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6">
        <a:dk1>
          <a:srgbClr val="006699"/>
        </a:dk1>
        <a:lt1>
          <a:srgbClr val="FFFFFF"/>
        </a:lt1>
        <a:dk2>
          <a:srgbClr val="006666"/>
        </a:dk2>
        <a:lt2>
          <a:srgbClr val="CCECFF"/>
        </a:lt2>
        <a:accent1>
          <a:srgbClr val="00CCFF"/>
        </a:accent1>
        <a:accent2>
          <a:srgbClr val="017A83"/>
        </a:accent2>
        <a:accent3>
          <a:srgbClr val="AAB8B8"/>
        </a:accent3>
        <a:accent4>
          <a:srgbClr val="DADADA"/>
        </a:accent4>
        <a:accent5>
          <a:srgbClr val="AAE2FF"/>
        </a:accent5>
        <a:accent6>
          <a:srgbClr val="016E76"/>
        </a:accent6>
        <a:hlink>
          <a:srgbClr val="FFFFCC"/>
        </a:hlink>
        <a:folHlink>
          <a:srgbClr val="99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7">
        <a:dk1>
          <a:srgbClr val="80ACC4"/>
        </a:dk1>
        <a:lt1>
          <a:srgbClr val="FFFFFF"/>
        </a:lt1>
        <a:dk2>
          <a:srgbClr val="B3D1DF"/>
        </a:dk2>
        <a:lt2>
          <a:srgbClr val="FFFFFF"/>
        </a:lt2>
        <a:accent1>
          <a:srgbClr val="5089A8"/>
        </a:accent1>
        <a:accent2>
          <a:srgbClr val="BBC6DB"/>
        </a:accent2>
        <a:accent3>
          <a:srgbClr val="D6E5EC"/>
        </a:accent3>
        <a:accent4>
          <a:srgbClr val="DADADA"/>
        </a:accent4>
        <a:accent5>
          <a:srgbClr val="B3C4D1"/>
        </a:accent5>
        <a:accent6>
          <a:srgbClr val="A9B3C6"/>
        </a:accent6>
        <a:hlink>
          <a:srgbClr val="0000FF"/>
        </a:hlink>
        <a:folHlink>
          <a:srgbClr val="00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8">
        <a:dk1>
          <a:srgbClr val="5700AE"/>
        </a:dk1>
        <a:lt1>
          <a:srgbClr val="FFFFFF"/>
        </a:lt1>
        <a:dk2>
          <a:srgbClr val="7301CB"/>
        </a:dk2>
        <a:lt2>
          <a:srgbClr val="C5C5FF"/>
        </a:lt2>
        <a:accent1>
          <a:srgbClr val="9999FF"/>
        </a:accent1>
        <a:accent2>
          <a:srgbClr val="7000E0"/>
        </a:accent2>
        <a:accent3>
          <a:srgbClr val="BCAAE2"/>
        </a:accent3>
        <a:accent4>
          <a:srgbClr val="DADADA"/>
        </a:accent4>
        <a:accent5>
          <a:srgbClr val="CACAFF"/>
        </a:accent5>
        <a:accent6>
          <a:srgbClr val="6500CB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лен 9">
        <a:dk1>
          <a:srgbClr val="003366"/>
        </a:dk1>
        <a:lt1>
          <a:srgbClr val="FFFFFF"/>
        </a:lt1>
        <a:dk2>
          <a:srgbClr val="003366"/>
        </a:dk2>
        <a:lt2>
          <a:srgbClr val="CBD5DF"/>
        </a:lt2>
        <a:accent1>
          <a:srgbClr val="A9BEE9"/>
        </a:accent1>
        <a:accent2>
          <a:srgbClr val="D6E4F2"/>
        </a:accent2>
        <a:accent3>
          <a:srgbClr val="FFFFFF"/>
        </a:accent3>
        <a:accent4>
          <a:srgbClr val="002A56"/>
        </a:accent4>
        <a:accent5>
          <a:srgbClr val="D1DBF2"/>
        </a:accent5>
        <a:accent6>
          <a:srgbClr val="C2CFDB"/>
        </a:accent6>
        <a:hlink>
          <a:srgbClr val="0000CC"/>
        </a:hlink>
        <a:folHlink>
          <a:srgbClr val="8668E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Maple</Template>
  <TotalTime>136</TotalTime>
  <Words>296</Words>
  <Application>Microsoft Office PowerPoint</Application>
  <PresentationFormat>Экран (4:3)</PresentationFormat>
  <Paragraphs>73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Times New Roman</vt:lpstr>
      <vt:lpstr>Wingdings</vt:lpstr>
      <vt:lpstr>Georgia</vt:lpstr>
      <vt:lpstr>Клен</vt:lpstr>
      <vt:lpstr>Путешествие в осенний лес</vt:lpstr>
      <vt:lpstr>Что такое лес?</vt:lpstr>
      <vt:lpstr>Ель</vt:lpstr>
      <vt:lpstr>Ельник</vt:lpstr>
      <vt:lpstr>Сосна</vt:lpstr>
      <vt:lpstr>Сосновый бор</vt:lpstr>
      <vt:lpstr>Береза</vt:lpstr>
      <vt:lpstr>Березовая роща</vt:lpstr>
      <vt:lpstr>Дуб</vt:lpstr>
      <vt:lpstr>Дубрава</vt:lpstr>
      <vt:lpstr>Хвойный лес</vt:lpstr>
      <vt:lpstr>Смешанный лес</vt:lpstr>
      <vt:lpstr>Дары леса</vt:lpstr>
      <vt:lpstr>Съедобные грибы</vt:lpstr>
      <vt:lpstr>Презентация PowerPoint</vt:lpstr>
      <vt:lpstr>Несъедобные грибы</vt:lpstr>
      <vt:lpstr>Презентация PowerPoint</vt:lpstr>
      <vt:lpstr>Лесные ягоды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в осенний лес</dc:title>
  <dc:creator>Home</dc:creator>
  <cp:lastModifiedBy>Admin</cp:lastModifiedBy>
  <cp:revision>3</cp:revision>
  <dcterms:created xsi:type="dcterms:W3CDTF">2015-11-01T17:39:31Z</dcterms:created>
  <dcterms:modified xsi:type="dcterms:W3CDTF">2017-09-14T06:49:38Z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1539110</vt:lpwstr>
  </property>
  <property fmtid="{D5CDD505-2E9C-101B-9397-08002B2CF9AE}" name="NXPowerLiteSettings" pid="3">
    <vt:lpwstr>F6000400038000</vt:lpwstr>
  </property>
  <property fmtid="{D5CDD505-2E9C-101B-9397-08002B2CF9AE}" name="NXPowerLiteVersion" pid="4">
    <vt:lpwstr>D4.3.1</vt:lpwstr>
  </property>
</Properties>
</file>